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9"/>
  </p:notesMasterIdLst>
  <p:sldIdLst>
    <p:sldId id="365" r:id="rId5"/>
    <p:sldId id="373" r:id="rId6"/>
    <p:sldId id="374" r:id="rId7"/>
    <p:sldId id="256" r:id="rId8"/>
    <p:sldId id="291" r:id="rId9"/>
    <p:sldId id="370" r:id="rId10"/>
    <p:sldId id="366" r:id="rId11"/>
    <p:sldId id="257" r:id="rId12"/>
    <p:sldId id="258" r:id="rId13"/>
    <p:sldId id="271" r:id="rId14"/>
    <p:sldId id="367" r:id="rId15"/>
    <p:sldId id="368" r:id="rId16"/>
    <p:sldId id="371" r:id="rId17"/>
    <p:sldId id="3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19"/>
    <a:srgbClr val="EF2F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AC77B0-DCD6-888E-7368-F79D152D8560}" v="228" dt="2019-11-28T04:23:42.189"/>
    <p1510:client id="{B0D7F4B4-13D7-3A65-9043-3739B3578727}" v="49" dt="2019-11-28T02:51:24.165"/>
    <p1510:client id="{E5C746F4-4D89-C4B3-09DF-442AA4F8641B}" v="10" dt="2019-11-28T04:29:16.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mez, Eric (Student)" userId="S::egomez6@student.govst.edu::d34bde48-67df-4898-9101-ab1258988f45" providerId="AD" clId="Web-{B0D7F4B4-13D7-3A65-9043-3739B3578727}"/>
    <pc:docChg chg="addSld modSld">
      <pc:chgData name="Gomez, Eric (Student)" userId="S::egomez6@student.govst.edu::d34bde48-67df-4898-9101-ab1258988f45" providerId="AD" clId="Web-{B0D7F4B4-13D7-3A65-9043-3739B3578727}" dt="2019-11-28T02:51:24.165" v="47"/>
      <pc:docMkLst>
        <pc:docMk/>
      </pc:docMkLst>
      <pc:sldChg chg="modSp">
        <pc:chgData name="Gomez, Eric (Student)" userId="S::egomez6@student.govst.edu::d34bde48-67df-4898-9101-ab1258988f45" providerId="AD" clId="Web-{B0D7F4B4-13D7-3A65-9043-3739B3578727}" dt="2019-11-28T02:51:24.165" v="47"/>
        <pc:sldMkLst>
          <pc:docMk/>
          <pc:sldMk cId="1924310431" sldId="258"/>
        </pc:sldMkLst>
        <pc:picChg chg="mod">
          <ac:chgData name="Gomez, Eric (Student)" userId="S::egomez6@student.govst.edu::d34bde48-67df-4898-9101-ab1258988f45" providerId="AD" clId="Web-{B0D7F4B4-13D7-3A65-9043-3739B3578727}" dt="2019-11-28T02:51:24.165" v="47"/>
          <ac:picMkLst>
            <pc:docMk/>
            <pc:sldMk cId="1924310431" sldId="258"/>
            <ac:picMk id="6" creationId="{A6E7F79E-686E-4DB5-A0D2-DF4D724B207F}"/>
          </ac:picMkLst>
        </pc:picChg>
      </pc:sldChg>
      <pc:sldChg chg="delSp modSp add replId">
        <pc:chgData name="Gomez, Eric (Student)" userId="S::egomez6@student.govst.edu::d34bde48-67df-4898-9101-ab1258988f45" providerId="AD" clId="Web-{B0D7F4B4-13D7-3A65-9043-3739B3578727}" dt="2019-11-28T02:50:12.570" v="45" actId="14100"/>
        <pc:sldMkLst>
          <pc:docMk/>
          <pc:sldMk cId="1846738548" sldId="370"/>
        </pc:sldMkLst>
        <pc:spChg chg="mod">
          <ac:chgData name="Gomez, Eric (Student)" userId="S::egomez6@student.govst.edu::d34bde48-67df-4898-9101-ab1258988f45" providerId="AD" clId="Web-{B0D7F4B4-13D7-3A65-9043-3739B3578727}" dt="2019-11-28T02:49:54.680" v="33" actId="20577"/>
          <ac:spMkLst>
            <pc:docMk/>
            <pc:sldMk cId="1846738548" sldId="370"/>
            <ac:spMk id="13" creationId="{9C1733F0-E555-4D91-A10B-49A438DFF143}"/>
          </ac:spMkLst>
        </pc:spChg>
        <pc:spChg chg="mod">
          <ac:chgData name="Gomez, Eric (Student)" userId="S::egomez6@student.govst.edu::d34bde48-67df-4898-9101-ab1258988f45" providerId="AD" clId="Web-{B0D7F4B4-13D7-3A65-9043-3739B3578727}" dt="2019-11-28T02:49:24.093" v="1" actId="1076"/>
          <ac:spMkLst>
            <pc:docMk/>
            <pc:sldMk cId="1846738548" sldId="370"/>
            <ac:spMk id="22" creationId="{1298996F-4D74-454F-B851-0E7B3473824D}"/>
          </ac:spMkLst>
        </pc:spChg>
        <pc:spChg chg="mod">
          <ac:chgData name="Gomez, Eric (Student)" userId="S::egomez6@student.govst.edu::d34bde48-67df-4898-9101-ab1258988f45" providerId="AD" clId="Web-{B0D7F4B4-13D7-3A65-9043-3739B3578727}" dt="2019-11-28T02:49:59.305" v="38" actId="20577"/>
          <ac:spMkLst>
            <pc:docMk/>
            <pc:sldMk cId="1846738548" sldId="370"/>
            <ac:spMk id="23" creationId="{D42B76A5-8197-4429-B784-47AB5CEE9DA8}"/>
          </ac:spMkLst>
        </pc:spChg>
        <pc:spChg chg="mod">
          <ac:chgData name="Gomez, Eric (Student)" userId="S::egomez6@student.govst.edu::d34bde48-67df-4898-9101-ab1258988f45" providerId="AD" clId="Web-{B0D7F4B4-13D7-3A65-9043-3739B3578727}" dt="2019-11-28T02:50:12.570" v="45" actId="14100"/>
          <ac:spMkLst>
            <pc:docMk/>
            <pc:sldMk cId="1846738548" sldId="370"/>
            <ac:spMk id="48" creationId="{30661E06-3EB8-4C4A-9AFE-0A119F4EA1B5}"/>
          </ac:spMkLst>
        </pc:spChg>
        <pc:spChg chg="mod">
          <ac:chgData name="Gomez, Eric (Student)" userId="S::egomez6@student.govst.edu::d34bde48-67df-4898-9101-ab1258988f45" providerId="AD" clId="Web-{B0D7F4B4-13D7-3A65-9043-3739B3578727}" dt="2019-11-28T02:49:43.617" v="26" actId="20577"/>
          <ac:spMkLst>
            <pc:docMk/>
            <pc:sldMk cId="1846738548" sldId="370"/>
            <ac:spMk id="50" creationId="{21D6DD4F-6722-4CD7-9294-BF238EE986DF}"/>
          </ac:spMkLst>
        </pc:spChg>
        <pc:picChg chg="del">
          <ac:chgData name="Gomez, Eric (Student)" userId="S::egomez6@student.govst.edu::d34bde48-67df-4898-9101-ab1258988f45" providerId="AD" clId="Web-{B0D7F4B4-13D7-3A65-9043-3739B3578727}" dt="2019-11-28T02:49:25.218" v="2"/>
          <ac:picMkLst>
            <pc:docMk/>
            <pc:sldMk cId="1846738548" sldId="370"/>
            <ac:picMk id="16" creationId="{56801964-C019-4FC7-A67A-09EC5935A3BC}"/>
          </ac:picMkLst>
        </pc:picChg>
      </pc:sldChg>
    </pc:docChg>
  </pc:docChgLst>
  <pc:docChgLst>
    <pc:chgData name="Longtin, Dayne (Student)" userId="S::dlongtin2@student.govst.edu::6ed74a11-6732-4618-be29-0bb556be502f" providerId="AD" clId="Web-{68AC77B0-DCD6-888E-7368-F79D152D8560}"/>
    <pc:docChg chg="addSld delSld modSld">
      <pc:chgData name="Longtin, Dayne (Student)" userId="S::dlongtin2@student.govst.edu::6ed74a11-6732-4618-be29-0bb556be502f" providerId="AD" clId="Web-{68AC77B0-DCD6-888E-7368-F79D152D8560}" dt="2019-11-28T04:23:42.189" v="180" actId="20577"/>
      <pc:docMkLst>
        <pc:docMk/>
      </pc:docMkLst>
      <pc:sldChg chg="addSp delSp modSp">
        <pc:chgData name="Longtin, Dayne (Student)" userId="S::dlongtin2@student.govst.edu::6ed74a11-6732-4618-be29-0bb556be502f" providerId="AD" clId="Web-{68AC77B0-DCD6-888E-7368-F79D152D8560}" dt="2019-11-28T04:17:24.262" v="99"/>
        <pc:sldMkLst>
          <pc:docMk/>
          <pc:sldMk cId="3004511908" sldId="368"/>
        </pc:sldMkLst>
        <pc:spChg chg="add mod">
          <ac:chgData name="Longtin, Dayne (Student)" userId="S::dlongtin2@student.govst.edu::6ed74a11-6732-4618-be29-0bb556be502f" providerId="AD" clId="Web-{68AC77B0-DCD6-888E-7368-F79D152D8560}" dt="2019-11-28T04:17:24.262" v="99"/>
          <ac:spMkLst>
            <pc:docMk/>
            <pc:sldMk cId="3004511908" sldId="368"/>
            <ac:spMk id="5" creationId="{84089D6C-C5CC-4D56-8A1D-3E25459BC7F4}"/>
          </ac:spMkLst>
        </pc:spChg>
        <pc:spChg chg="add del">
          <ac:chgData name="Longtin, Dayne (Student)" userId="S::dlongtin2@student.govst.edu::6ed74a11-6732-4618-be29-0bb556be502f" providerId="AD" clId="Web-{68AC77B0-DCD6-888E-7368-F79D152D8560}" dt="2019-11-28T04:14:19.932" v="80"/>
          <ac:spMkLst>
            <pc:docMk/>
            <pc:sldMk cId="3004511908" sldId="368"/>
            <ac:spMk id="7" creationId="{32BC26D8-82FB-445E-AA49-62A77D7C1EE0}"/>
          </ac:spMkLst>
        </pc:spChg>
        <pc:spChg chg="add del">
          <ac:chgData name="Longtin, Dayne (Student)" userId="S::dlongtin2@student.govst.edu::6ed74a11-6732-4618-be29-0bb556be502f" providerId="AD" clId="Web-{68AC77B0-DCD6-888E-7368-F79D152D8560}" dt="2019-11-28T04:14:19.932" v="80"/>
          <ac:spMkLst>
            <pc:docMk/>
            <pc:sldMk cId="3004511908" sldId="368"/>
            <ac:spMk id="9" creationId="{CB44330D-EA18-4254-AA95-EB49948539B8}"/>
          </ac:spMkLst>
        </pc:spChg>
        <pc:spChg chg="add">
          <ac:chgData name="Longtin, Dayne (Student)" userId="S::dlongtin2@student.govst.edu::6ed74a11-6732-4618-be29-0bb556be502f" providerId="AD" clId="Web-{68AC77B0-DCD6-888E-7368-F79D152D8560}" dt="2019-11-28T04:17:24.262" v="99"/>
          <ac:spMkLst>
            <pc:docMk/>
            <pc:sldMk cId="3004511908" sldId="368"/>
            <ac:spMk id="10" creationId="{823AC064-BC96-4F32-8AE1-B2FD38754823}"/>
          </ac:spMkLst>
        </pc:spChg>
        <pc:spChg chg="add del">
          <ac:chgData name="Longtin, Dayne (Student)" userId="S::dlongtin2@student.govst.edu::6ed74a11-6732-4618-be29-0bb556be502f" providerId="AD" clId="Web-{68AC77B0-DCD6-888E-7368-F79D152D8560}" dt="2019-11-28T04:14:19.932" v="79"/>
          <ac:spMkLst>
            <pc:docMk/>
            <pc:sldMk cId="3004511908" sldId="368"/>
            <ac:spMk id="14" creationId="{A4AC5506-6312-4701-8D3C-40187889A947}"/>
          </ac:spMkLst>
        </pc:spChg>
        <pc:graphicFrameChg chg="del mod modGraphic">
          <ac:chgData name="Longtin, Dayne (Student)" userId="S::dlongtin2@student.govst.edu::6ed74a11-6732-4618-be29-0bb556be502f" providerId="AD" clId="Web-{68AC77B0-DCD6-888E-7368-F79D152D8560}" dt="2019-11-28T04:08:24.397" v="5"/>
          <ac:graphicFrameMkLst>
            <pc:docMk/>
            <pc:sldMk cId="3004511908" sldId="368"/>
            <ac:graphicFrameMk id="4" creationId="{F5A07E1C-1FA5-40AE-9899-5E3B467EA24E}"/>
          </ac:graphicFrameMkLst>
        </pc:graphicFrameChg>
        <pc:picChg chg="add mod ord">
          <ac:chgData name="Longtin, Dayne (Student)" userId="S::dlongtin2@student.govst.edu::6ed74a11-6732-4618-be29-0bb556be502f" providerId="AD" clId="Web-{68AC77B0-DCD6-888E-7368-F79D152D8560}" dt="2019-11-28T04:17:24.262" v="99"/>
          <ac:picMkLst>
            <pc:docMk/>
            <pc:sldMk cId="3004511908" sldId="368"/>
            <ac:picMk id="2" creationId="{BEE0F755-1D19-4A56-9D1E-CA819D565C68}"/>
          </ac:picMkLst>
        </pc:picChg>
        <pc:cxnChg chg="add">
          <ac:chgData name="Longtin, Dayne (Student)" userId="S::dlongtin2@student.govst.edu::6ed74a11-6732-4618-be29-0bb556be502f" providerId="AD" clId="Web-{68AC77B0-DCD6-888E-7368-F79D152D8560}" dt="2019-11-28T04:17:24.262" v="99"/>
          <ac:cxnSpMkLst>
            <pc:docMk/>
            <pc:sldMk cId="3004511908" sldId="368"/>
            <ac:cxnSpMk id="12" creationId="{7E7C77BC-7138-40B1-A15B-20F57A494629}"/>
          </ac:cxnSpMkLst>
        </pc:cxnChg>
      </pc:sldChg>
      <pc:sldChg chg="delSp del">
        <pc:chgData name="Longtin, Dayne (Student)" userId="S::dlongtin2@student.govst.edu::6ed74a11-6732-4618-be29-0bb556be502f" providerId="AD" clId="Web-{68AC77B0-DCD6-888E-7368-F79D152D8560}" dt="2019-11-28T04:10:49.790" v="37"/>
        <pc:sldMkLst>
          <pc:docMk/>
          <pc:sldMk cId="2022848299" sldId="369"/>
        </pc:sldMkLst>
        <pc:graphicFrameChg chg="del">
          <ac:chgData name="Longtin, Dayne (Student)" userId="S::dlongtin2@student.govst.edu::6ed74a11-6732-4618-be29-0bb556be502f" providerId="AD" clId="Web-{68AC77B0-DCD6-888E-7368-F79D152D8560}" dt="2019-11-28T04:09:40.945" v="13"/>
          <ac:graphicFrameMkLst>
            <pc:docMk/>
            <pc:sldMk cId="2022848299" sldId="369"/>
            <ac:graphicFrameMk id="3" creationId="{6C08EE67-AD15-4A43-827A-96A0298D9514}"/>
          </ac:graphicFrameMkLst>
        </pc:graphicFrameChg>
      </pc:sldChg>
      <pc:sldChg chg="modSp">
        <pc:chgData name="Longtin, Dayne (Student)" userId="S::dlongtin2@student.govst.edu::6ed74a11-6732-4618-be29-0bb556be502f" providerId="AD" clId="Web-{68AC77B0-DCD6-888E-7368-F79D152D8560}" dt="2019-11-28T04:19:50.906" v="129" actId="1076"/>
        <pc:sldMkLst>
          <pc:docMk/>
          <pc:sldMk cId="1846738548" sldId="370"/>
        </pc:sldMkLst>
        <pc:spChg chg="mod">
          <ac:chgData name="Longtin, Dayne (Student)" userId="S::dlongtin2@student.govst.edu::6ed74a11-6732-4618-be29-0bb556be502f" providerId="AD" clId="Web-{68AC77B0-DCD6-888E-7368-F79D152D8560}" dt="2019-11-28T04:19:22.031" v="127" actId="20577"/>
          <ac:spMkLst>
            <pc:docMk/>
            <pc:sldMk cId="1846738548" sldId="370"/>
            <ac:spMk id="13" creationId="{9C1733F0-E555-4D91-A10B-49A438DFF143}"/>
          </ac:spMkLst>
        </pc:spChg>
        <pc:spChg chg="mod">
          <ac:chgData name="Longtin, Dayne (Student)" userId="S::dlongtin2@student.govst.edu::6ed74a11-6732-4618-be29-0bb556be502f" providerId="AD" clId="Web-{68AC77B0-DCD6-888E-7368-F79D152D8560}" dt="2019-11-28T04:19:04.625" v="120" actId="20577"/>
          <ac:spMkLst>
            <pc:docMk/>
            <pc:sldMk cId="1846738548" sldId="370"/>
            <ac:spMk id="23" creationId="{D42B76A5-8197-4429-B784-47AB5CEE9DA8}"/>
          </ac:spMkLst>
        </pc:spChg>
        <pc:spChg chg="mod">
          <ac:chgData name="Longtin, Dayne (Student)" userId="S::dlongtin2@student.govst.edu::6ed74a11-6732-4618-be29-0bb556be502f" providerId="AD" clId="Web-{68AC77B0-DCD6-888E-7368-F79D152D8560}" dt="2019-11-28T04:19:50.906" v="129" actId="1076"/>
          <ac:spMkLst>
            <pc:docMk/>
            <pc:sldMk cId="1846738548" sldId="370"/>
            <ac:spMk id="48" creationId="{30661E06-3EB8-4C4A-9AFE-0A119F4EA1B5}"/>
          </ac:spMkLst>
        </pc:spChg>
      </pc:sldChg>
      <pc:sldChg chg="addSp delSp modSp add replId">
        <pc:chgData name="Longtin, Dayne (Student)" userId="S::dlongtin2@student.govst.edu::6ed74a11-6732-4618-be29-0bb556be502f" providerId="AD" clId="Web-{68AC77B0-DCD6-888E-7368-F79D152D8560}" dt="2019-11-28T04:17:29.168" v="100"/>
        <pc:sldMkLst>
          <pc:docMk/>
          <pc:sldMk cId="1944120520" sldId="371"/>
        </pc:sldMkLst>
        <pc:spChg chg="mod">
          <ac:chgData name="Longtin, Dayne (Student)" userId="S::dlongtin2@student.govst.edu::6ed74a11-6732-4618-be29-0bb556be502f" providerId="AD" clId="Web-{68AC77B0-DCD6-888E-7368-F79D152D8560}" dt="2019-11-28T04:17:29.168" v="100"/>
          <ac:spMkLst>
            <pc:docMk/>
            <pc:sldMk cId="1944120520" sldId="371"/>
            <ac:spMk id="5" creationId="{84089D6C-C5CC-4D56-8A1D-3E25459BC7F4}"/>
          </ac:spMkLst>
        </pc:spChg>
        <pc:spChg chg="del">
          <ac:chgData name="Longtin, Dayne (Student)" userId="S::dlongtin2@student.govst.edu::6ed74a11-6732-4618-be29-0bb556be502f" providerId="AD" clId="Web-{68AC77B0-DCD6-888E-7368-F79D152D8560}" dt="2019-11-28T04:12:15.415" v="41"/>
          <ac:spMkLst>
            <pc:docMk/>
            <pc:sldMk cId="1944120520" sldId="371"/>
            <ac:spMk id="7" creationId="{32BC26D8-82FB-445E-AA49-62A77D7C1EE0}"/>
          </ac:spMkLst>
        </pc:spChg>
        <pc:spChg chg="del">
          <ac:chgData name="Longtin, Dayne (Student)" userId="S::dlongtin2@student.govst.edu::6ed74a11-6732-4618-be29-0bb556be502f" providerId="AD" clId="Web-{68AC77B0-DCD6-888E-7368-F79D152D8560}" dt="2019-11-28T04:12:15.415" v="41"/>
          <ac:spMkLst>
            <pc:docMk/>
            <pc:sldMk cId="1944120520" sldId="371"/>
            <ac:spMk id="9" creationId="{CB44330D-EA18-4254-AA95-EB49948539B8}"/>
          </ac:spMkLst>
        </pc:spChg>
        <pc:spChg chg="add">
          <ac:chgData name="Longtin, Dayne (Student)" userId="S::dlongtin2@student.govst.edu::6ed74a11-6732-4618-be29-0bb556be502f" providerId="AD" clId="Web-{68AC77B0-DCD6-888E-7368-F79D152D8560}" dt="2019-11-28T04:17:29.168" v="100"/>
          <ac:spMkLst>
            <pc:docMk/>
            <pc:sldMk cId="1944120520" sldId="371"/>
            <ac:spMk id="15" creationId="{823AC064-BC96-4F32-8AE1-B2FD38754823}"/>
          </ac:spMkLst>
        </pc:spChg>
        <pc:picChg chg="del">
          <ac:chgData name="Longtin, Dayne (Student)" userId="S::dlongtin2@student.govst.edu::6ed74a11-6732-4618-be29-0bb556be502f" providerId="AD" clId="Web-{68AC77B0-DCD6-888E-7368-F79D152D8560}" dt="2019-11-28T04:12:05.571" v="38"/>
          <ac:picMkLst>
            <pc:docMk/>
            <pc:sldMk cId="1944120520" sldId="371"/>
            <ac:picMk id="2" creationId="{BEE0F755-1D19-4A56-9D1E-CA819D565C68}"/>
          </ac:picMkLst>
        </pc:picChg>
        <pc:picChg chg="add del mod">
          <ac:chgData name="Longtin, Dayne (Student)" userId="S::dlongtin2@student.govst.edu::6ed74a11-6732-4618-be29-0bb556be502f" providerId="AD" clId="Web-{68AC77B0-DCD6-888E-7368-F79D152D8560}" dt="2019-11-28T04:13:57.228" v="75"/>
          <ac:picMkLst>
            <pc:docMk/>
            <pc:sldMk cId="1944120520" sldId="371"/>
            <ac:picMk id="3" creationId="{D55AA71A-1549-4FB0-B450-DFCF1298BEEB}"/>
          </ac:picMkLst>
        </pc:picChg>
        <pc:picChg chg="add del mod">
          <ac:chgData name="Longtin, Dayne (Student)" userId="S::dlongtin2@student.govst.edu::6ed74a11-6732-4618-be29-0bb556be502f" providerId="AD" clId="Web-{68AC77B0-DCD6-888E-7368-F79D152D8560}" dt="2019-11-28T04:13:59.650" v="76"/>
          <ac:picMkLst>
            <pc:docMk/>
            <pc:sldMk cId="1944120520" sldId="371"/>
            <ac:picMk id="6" creationId="{32D1857C-767F-45E6-AC5C-92CB3BDAC9DA}"/>
          </ac:picMkLst>
        </pc:picChg>
        <pc:picChg chg="add mod">
          <ac:chgData name="Longtin, Dayne (Student)" userId="S::dlongtin2@student.govst.edu::6ed74a11-6732-4618-be29-0bb556be502f" providerId="AD" clId="Web-{68AC77B0-DCD6-888E-7368-F79D152D8560}" dt="2019-11-28T04:17:29.168" v="100"/>
          <ac:picMkLst>
            <pc:docMk/>
            <pc:sldMk cId="1944120520" sldId="371"/>
            <ac:picMk id="10" creationId="{6D4D4A3B-3EA1-4FD3-BD34-8C2B60C9C42C}"/>
          </ac:picMkLst>
        </pc:picChg>
        <pc:cxnChg chg="add">
          <ac:chgData name="Longtin, Dayne (Student)" userId="S::dlongtin2@student.govst.edu::6ed74a11-6732-4618-be29-0bb556be502f" providerId="AD" clId="Web-{68AC77B0-DCD6-888E-7368-F79D152D8560}" dt="2019-11-28T04:17:29.168" v="100"/>
          <ac:cxnSpMkLst>
            <pc:docMk/>
            <pc:sldMk cId="1944120520" sldId="371"/>
            <ac:cxnSpMk id="17" creationId="{7E7C77BC-7138-40B1-A15B-20F57A494629}"/>
          </ac:cxnSpMkLst>
        </pc:cxnChg>
      </pc:sldChg>
      <pc:sldChg chg="addSp modSp add replId">
        <pc:chgData name="Longtin, Dayne (Student)" userId="S::dlongtin2@student.govst.edu::6ed74a11-6732-4618-be29-0bb556be502f" providerId="AD" clId="Web-{68AC77B0-DCD6-888E-7368-F79D152D8560}" dt="2019-11-28T04:17:17.309" v="98" actId="1076"/>
        <pc:sldMkLst>
          <pc:docMk/>
          <pc:sldMk cId="2662236818" sldId="372"/>
        </pc:sldMkLst>
        <pc:spChg chg="mod">
          <ac:chgData name="Longtin, Dayne (Student)" userId="S::dlongtin2@student.govst.edu::6ed74a11-6732-4618-be29-0bb556be502f" providerId="AD" clId="Web-{68AC77B0-DCD6-888E-7368-F79D152D8560}" dt="2019-11-28T04:16:59.715" v="95"/>
          <ac:spMkLst>
            <pc:docMk/>
            <pc:sldMk cId="2662236818" sldId="372"/>
            <ac:spMk id="5" creationId="{84089D6C-C5CC-4D56-8A1D-3E25459BC7F4}"/>
          </ac:spMkLst>
        </pc:spChg>
        <pc:spChg chg="add">
          <ac:chgData name="Longtin, Dayne (Student)" userId="S::dlongtin2@student.govst.edu::6ed74a11-6732-4618-be29-0bb556be502f" providerId="AD" clId="Web-{68AC77B0-DCD6-888E-7368-F79D152D8560}" dt="2019-11-28T04:16:59.715" v="95"/>
          <ac:spMkLst>
            <pc:docMk/>
            <pc:sldMk cId="2662236818" sldId="372"/>
            <ac:spMk id="10" creationId="{823AC064-BC96-4F32-8AE1-B2FD38754823}"/>
          </ac:spMkLst>
        </pc:spChg>
        <pc:picChg chg="add mod">
          <ac:chgData name="Longtin, Dayne (Student)" userId="S::dlongtin2@student.govst.edu::6ed74a11-6732-4618-be29-0bb556be502f" providerId="AD" clId="Web-{68AC77B0-DCD6-888E-7368-F79D152D8560}" dt="2019-11-28T04:17:17.309" v="98" actId="1076"/>
          <ac:picMkLst>
            <pc:docMk/>
            <pc:sldMk cId="2662236818" sldId="372"/>
            <ac:picMk id="2" creationId="{8AFADE19-5337-483B-AC01-4CECC8AA5BE0}"/>
          </ac:picMkLst>
        </pc:picChg>
        <pc:cxnChg chg="add">
          <ac:chgData name="Longtin, Dayne (Student)" userId="S::dlongtin2@student.govst.edu::6ed74a11-6732-4618-be29-0bb556be502f" providerId="AD" clId="Web-{68AC77B0-DCD6-888E-7368-F79D152D8560}" dt="2019-11-28T04:16:59.715" v="95"/>
          <ac:cxnSpMkLst>
            <pc:docMk/>
            <pc:sldMk cId="2662236818" sldId="372"/>
            <ac:cxnSpMk id="12" creationId="{7E7C77BC-7138-40B1-A15B-20F57A494629}"/>
          </ac:cxnSpMkLst>
        </pc:cxnChg>
      </pc:sldChg>
      <pc:sldChg chg="addSp modSp new mod setBg setClrOvrMap">
        <pc:chgData name="Longtin, Dayne (Student)" userId="S::dlongtin2@student.govst.edu::6ed74a11-6732-4618-be29-0bb556be502f" providerId="AD" clId="Web-{68AC77B0-DCD6-888E-7368-F79D152D8560}" dt="2019-11-28T04:21:26.751" v="155" actId="20577"/>
        <pc:sldMkLst>
          <pc:docMk/>
          <pc:sldMk cId="4062021406" sldId="373"/>
        </pc:sldMkLst>
        <pc:spChg chg="mod">
          <ac:chgData name="Longtin, Dayne (Student)" userId="S::dlongtin2@student.govst.edu::6ed74a11-6732-4618-be29-0bb556be502f" providerId="AD" clId="Web-{68AC77B0-DCD6-888E-7368-F79D152D8560}" dt="2019-11-28T04:20:49.454" v="136" actId="20577"/>
          <ac:spMkLst>
            <pc:docMk/>
            <pc:sldMk cId="4062021406" sldId="373"/>
            <ac:spMk id="2" creationId="{0370E14A-D433-4A7F-AAA4-58440D1B7B9E}"/>
          </ac:spMkLst>
        </pc:spChg>
        <pc:spChg chg="mod">
          <ac:chgData name="Longtin, Dayne (Student)" userId="S::dlongtin2@student.govst.edu::6ed74a11-6732-4618-be29-0bb556be502f" providerId="AD" clId="Web-{68AC77B0-DCD6-888E-7368-F79D152D8560}" dt="2019-11-28T04:21:26.751" v="155" actId="20577"/>
          <ac:spMkLst>
            <pc:docMk/>
            <pc:sldMk cId="4062021406" sldId="373"/>
            <ac:spMk id="3" creationId="{7347E0BB-8566-43A0-B783-927DBDE97AB6}"/>
          </ac:spMkLst>
        </pc:spChg>
        <pc:spChg chg="add">
          <ac:chgData name="Longtin, Dayne (Student)" userId="S::dlongtin2@student.govst.edu::6ed74a11-6732-4618-be29-0bb556be502f" providerId="AD" clId="Web-{68AC77B0-DCD6-888E-7368-F79D152D8560}" dt="2019-11-28T04:20:35.954" v="131"/>
          <ac:spMkLst>
            <pc:docMk/>
            <pc:sldMk cId="4062021406" sldId="373"/>
            <ac:spMk id="8" creationId="{48A740BC-A0AA-45E0-B899-2AE9C6FE11CA}"/>
          </ac:spMkLst>
        </pc:spChg>
        <pc:cxnChg chg="add">
          <ac:chgData name="Longtin, Dayne (Student)" userId="S::dlongtin2@student.govst.edu::6ed74a11-6732-4618-be29-0bb556be502f" providerId="AD" clId="Web-{68AC77B0-DCD6-888E-7368-F79D152D8560}" dt="2019-11-28T04:20:35.954" v="131"/>
          <ac:cxnSpMkLst>
            <pc:docMk/>
            <pc:sldMk cId="4062021406" sldId="373"/>
            <ac:cxnSpMk id="10" creationId="{B874EF51-C858-4BB9-97C3-D17755787127}"/>
          </ac:cxnSpMkLst>
        </pc:cxnChg>
      </pc:sldChg>
      <pc:sldChg chg="modSp add replId">
        <pc:chgData name="Longtin, Dayne (Student)" userId="S::dlongtin2@student.govst.edu::6ed74a11-6732-4618-be29-0bb556be502f" providerId="AD" clId="Web-{68AC77B0-DCD6-888E-7368-F79D152D8560}" dt="2019-11-28T04:23:39.924" v="178" actId="20577"/>
        <pc:sldMkLst>
          <pc:docMk/>
          <pc:sldMk cId="3649577109" sldId="374"/>
        </pc:sldMkLst>
        <pc:spChg chg="mod">
          <ac:chgData name="Longtin, Dayne (Student)" userId="S::dlongtin2@student.govst.edu::6ed74a11-6732-4618-be29-0bb556be502f" providerId="AD" clId="Web-{68AC77B0-DCD6-888E-7368-F79D152D8560}" dt="2019-11-28T04:21:39.438" v="167" actId="20577"/>
          <ac:spMkLst>
            <pc:docMk/>
            <pc:sldMk cId="3649577109" sldId="374"/>
            <ac:spMk id="2" creationId="{0370E14A-D433-4A7F-AAA4-58440D1B7B9E}"/>
          </ac:spMkLst>
        </pc:spChg>
        <pc:spChg chg="mod">
          <ac:chgData name="Longtin, Dayne (Student)" userId="S::dlongtin2@student.govst.edu::6ed74a11-6732-4618-be29-0bb556be502f" providerId="AD" clId="Web-{68AC77B0-DCD6-888E-7368-F79D152D8560}" dt="2019-11-28T04:23:39.924" v="178" actId="20577"/>
          <ac:spMkLst>
            <pc:docMk/>
            <pc:sldMk cId="3649577109" sldId="374"/>
            <ac:spMk id="3" creationId="{7347E0BB-8566-43A0-B783-927DBDE97AB6}"/>
          </ac:spMkLst>
        </pc:spChg>
      </pc:sldChg>
    </pc:docChg>
  </pc:docChgLst>
  <pc:docChgLst>
    <pc:chgData name="Longtin, Dayne (Student)" userId="S::dlongtin2@student.govst.edu::6ed74a11-6732-4618-be29-0bb556be502f" providerId="AD" clId="Web-{E5C746F4-4D89-C4B3-09DF-442AA4F8641B}"/>
    <pc:docChg chg="modSld">
      <pc:chgData name="Longtin, Dayne (Student)" userId="S::dlongtin2@student.govst.edu::6ed74a11-6732-4618-be29-0bb556be502f" providerId="AD" clId="Web-{E5C746F4-4D89-C4B3-09DF-442AA4F8641B}" dt="2019-11-28T04:29:16.914" v="9" actId="20577"/>
      <pc:docMkLst>
        <pc:docMk/>
      </pc:docMkLst>
      <pc:sldChg chg="modSp">
        <pc:chgData name="Longtin, Dayne (Student)" userId="S::dlongtin2@student.govst.edu::6ed74a11-6732-4618-be29-0bb556be502f" providerId="AD" clId="Web-{E5C746F4-4D89-C4B3-09DF-442AA4F8641B}" dt="2019-11-28T04:29:16.914" v="8" actId="20577"/>
        <pc:sldMkLst>
          <pc:docMk/>
          <pc:sldMk cId="1846738548" sldId="370"/>
        </pc:sldMkLst>
        <pc:spChg chg="mod">
          <ac:chgData name="Longtin, Dayne (Student)" userId="S::dlongtin2@student.govst.edu::6ed74a11-6732-4618-be29-0bb556be502f" providerId="AD" clId="Web-{E5C746F4-4D89-C4B3-09DF-442AA4F8641B}" dt="2019-11-28T04:29:16.914" v="8" actId="20577"/>
          <ac:spMkLst>
            <pc:docMk/>
            <pc:sldMk cId="1846738548" sldId="370"/>
            <ac:spMk id="13" creationId="{9C1733F0-E555-4D91-A10B-49A438DFF1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508DC-EF8A-45B1-96F3-2C763ACA5A44}"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58822-D6E1-4512-B1B1-E777EF91217B}" type="slidenum">
              <a:rPr lang="en-US" smtClean="0"/>
              <a:t>‹#›</a:t>
            </a:fld>
            <a:endParaRPr lang="en-US"/>
          </a:p>
        </p:txBody>
      </p:sp>
    </p:spTree>
    <p:extLst>
      <p:ext uri="{BB962C8B-B14F-4D97-AF65-F5344CB8AC3E}">
        <p14:creationId xmlns:p14="http://schemas.microsoft.com/office/powerpoint/2010/main" val="2851999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058822-D6E1-4512-B1B1-E777EF91217B}" type="slidenum">
              <a:rPr lang="en-US" smtClean="0"/>
              <a:t>4</a:t>
            </a:fld>
            <a:endParaRPr lang="en-US"/>
          </a:p>
        </p:txBody>
      </p:sp>
    </p:spTree>
    <p:extLst>
      <p:ext uri="{BB962C8B-B14F-4D97-AF65-F5344CB8AC3E}">
        <p14:creationId xmlns:p14="http://schemas.microsoft.com/office/powerpoint/2010/main" val="1108819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D114CB-DA53-428A-B20E-B385B3E8B9C4}"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327253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114CB-DA53-428A-B20E-B385B3E8B9C4}"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105932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114CB-DA53-428A-B20E-B385B3E8B9C4}"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2228927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이미지"/>
          <p:cNvSpPr>
            <a:spLocks noGrp="1"/>
          </p:cNvSpPr>
          <p:nvPr>
            <p:ph type="pic" idx="13"/>
          </p:nvPr>
        </p:nvSpPr>
        <p:spPr>
          <a:xfrm>
            <a:off x="-15379" y="-14486"/>
            <a:ext cx="12222676" cy="6886921"/>
          </a:xfrm>
          <a:prstGeom prst="rect">
            <a:avLst/>
          </a:prstGeom>
        </p:spPr>
        <p:txBody>
          <a:bodyPr lIns="91439" tIns="45719" rIns="91439" bIns="45719"/>
          <a:lstStyle/>
          <a:p>
            <a:endParaRPr/>
          </a:p>
        </p:txBody>
      </p:sp>
      <p:sp>
        <p:nvSpPr>
          <p:cNvPr id="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8251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6EB989-E176-4DDD-AB2B-3AFE047A0085}"/>
              </a:ext>
            </a:extLst>
          </p:cNvPr>
          <p:cNvSpPr>
            <a:spLocks noGrp="1"/>
          </p:cNvSpPr>
          <p:nvPr>
            <p:ph type="pic" sz="quarter" idx="16"/>
          </p:nvPr>
        </p:nvSpPr>
        <p:spPr>
          <a:xfrm>
            <a:off x="1257300" y="676275"/>
            <a:ext cx="5505450" cy="5505450"/>
          </a:xfrm>
          <a:prstGeom prst="flowChartConnector">
            <a:avLst/>
          </a:prstGeom>
        </p:spPr>
        <p:txBody>
          <a:bodyPr/>
          <a:lstStyle/>
          <a:p>
            <a:endParaRPr lang="id-ID"/>
          </a:p>
        </p:txBody>
      </p:sp>
    </p:spTree>
    <p:extLst>
      <p:ext uri="{BB962C8B-B14F-4D97-AF65-F5344CB8AC3E}">
        <p14:creationId xmlns:p14="http://schemas.microsoft.com/office/powerpoint/2010/main" val="343399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ur Services2">
    <p:spTree>
      <p:nvGrpSpPr>
        <p:cNvPr id="1" name=""/>
        <p:cNvGrpSpPr/>
        <p:nvPr/>
      </p:nvGrpSpPr>
      <p:grpSpPr>
        <a:xfrm>
          <a:off x="0" y="0"/>
          <a:ext cx="0" cy="0"/>
          <a:chOff x="0" y="0"/>
          <a:chExt cx="0" cy="0"/>
        </a:xfrm>
      </p:grpSpPr>
      <p:sp>
        <p:nvSpPr>
          <p:cNvPr id="200" name="이미지"/>
          <p:cNvSpPr>
            <a:spLocks noGrp="1"/>
          </p:cNvSpPr>
          <p:nvPr>
            <p:ph type="pic" sz="half" idx="13"/>
          </p:nvPr>
        </p:nvSpPr>
        <p:spPr>
          <a:xfrm>
            <a:off x="2547" y="-15479"/>
            <a:ext cx="4701356" cy="6889004"/>
          </a:xfrm>
          <a:prstGeom prst="rect">
            <a:avLst/>
          </a:prstGeom>
        </p:spPr>
        <p:txBody>
          <a:bodyPr lIns="91439" tIns="45719" rIns="91439" bIns="45719"/>
          <a:lstStyle/>
          <a:p>
            <a:endParaRPr/>
          </a:p>
        </p:txBody>
      </p:sp>
    </p:spTree>
    <p:extLst>
      <p:ext uri="{BB962C8B-B14F-4D97-AF65-F5344CB8AC3E}">
        <p14:creationId xmlns:p14="http://schemas.microsoft.com/office/powerpoint/2010/main" val="348299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D114CB-DA53-428A-B20E-B385B3E8B9C4}"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3032577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114CB-DA53-428A-B20E-B385B3E8B9C4}" type="datetimeFigureOut">
              <a:rPr lang="en-US" smtClean="0"/>
              <a:t>11/27/2019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103421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D114CB-DA53-428A-B20E-B385B3E8B9C4}"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2525301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D114CB-DA53-428A-B20E-B385B3E8B9C4}" type="datetimeFigureOut">
              <a:rPr lang="en-US" smtClean="0"/>
              <a:t>11/27/2019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11546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D114CB-DA53-428A-B20E-B385B3E8B9C4}" type="datetimeFigureOut">
              <a:rPr lang="en-US" smtClean="0"/>
              <a:t>11/27/2019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264114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114CB-DA53-428A-B20E-B385B3E8B9C4}" type="datetimeFigureOut">
              <a:rPr lang="en-US" smtClean="0"/>
              <a:t>11/27/2019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388390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D114CB-DA53-428A-B20E-B385B3E8B9C4}"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224368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D114CB-DA53-428A-B20E-B385B3E8B9C4}" type="datetimeFigureOut">
              <a:rPr lang="en-US" smtClean="0"/>
              <a:t>11/27/2019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1C08AD-F4F4-45F6-A5F4-8BD901E57FDD}" type="slidenum">
              <a:rPr lang="en-US" smtClean="0"/>
              <a:t>‹#›</a:t>
            </a:fld>
            <a:endParaRPr lang="en-US"/>
          </a:p>
        </p:txBody>
      </p:sp>
    </p:spTree>
    <p:extLst>
      <p:ext uri="{BB962C8B-B14F-4D97-AF65-F5344CB8AC3E}">
        <p14:creationId xmlns:p14="http://schemas.microsoft.com/office/powerpoint/2010/main" val="291692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114CB-DA53-428A-B20E-B385B3E8B9C4}" type="datetimeFigureOut">
              <a:rPr lang="en-US" smtClean="0"/>
              <a:t>11/27/2019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08AD-F4F4-45F6-A5F4-8BD901E57FDD}" type="slidenum">
              <a:rPr lang="en-US" smtClean="0"/>
              <a:t>‹#›</a:t>
            </a:fld>
            <a:endParaRPr lang="en-US"/>
          </a:p>
        </p:txBody>
      </p:sp>
    </p:spTree>
    <p:extLst>
      <p:ext uri="{BB962C8B-B14F-4D97-AF65-F5344CB8AC3E}">
        <p14:creationId xmlns:p14="http://schemas.microsoft.com/office/powerpoint/2010/main" val="335268501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61298-A992-4803-A231-23D41111764B}"/>
              </a:ext>
            </a:extLst>
          </p:cNvPr>
          <p:cNvSpPr/>
          <p:nvPr/>
        </p:nvSpPr>
        <p:spPr>
          <a:xfrm>
            <a:off x="-39294" y="-14486"/>
            <a:ext cx="12231294" cy="6872486"/>
          </a:xfrm>
          <a:prstGeom prst="rect">
            <a:avLst/>
          </a:prstGeom>
          <a:solidFill>
            <a:srgbClr val="EF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solidFill>
                <a:schemeClr val="bg1"/>
              </a:solidFill>
            </a:endParaRPr>
          </a:p>
        </p:txBody>
      </p:sp>
      <p:sp>
        <p:nvSpPr>
          <p:cNvPr id="8" name="Freeform: Shape 7">
            <a:extLst>
              <a:ext uri="{FF2B5EF4-FFF2-40B4-BE49-F238E27FC236}">
                <a16:creationId xmlns:a16="http://schemas.microsoft.com/office/drawing/2014/main" id="{8686B3CB-4192-48F1-A9FB-614AA6ADBD16}"/>
              </a:ext>
            </a:extLst>
          </p:cNvPr>
          <p:cNvSpPr/>
          <p:nvPr/>
        </p:nvSpPr>
        <p:spPr>
          <a:xfrm>
            <a:off x="3891900" y="-12137928"/>
            <a:ext cx="17291647" cy="17291647"/>
          </a:xfrm>
          <a:custGeom>
            <a:avLst/>
            <a:gdLst>
              <a:gd name="connsiteX0" fmla="*/ 2798136 w 5596274"/>
              <a:gd name="connsiteY0" fmla="*/ 917792 h 5596274"/>
              <a:gd name="connsiteX1" fmla="*/ 917792 w 5596274"/>
              <a:gd name="connsiteY1" fmla="*/ 2798136 h 5596274"/>
              <a:gd name="connsiteX2" fmla="*/ 2798136 w 5596274"/>
              <a:gd name="connsiteY2" fmla="*/ 4678480 h 5596274"/>
              <a:gd name="connsiteX3" fmla="*/ 4678480 w 5596274"/>
              <a:gd name="connsiteY3" fmla="*/ 2798136 h 5596274"/>
              <a:gd name="connsiteX4" fmla="*/ 2798136 w 5596274"/>
              <a:gd name="connsiteY4" fmla="*/ 917792 h 5596274"/>
              <a:gd name="connsiteX5" fmla="*/ 2798137 w 5596274"/>
              <a:gd name="connsiteY5" fmla="*/ 0 h 5596274"/>
              <a:gd name="connsiteX6" fmla="*/ 5596274 w 5596274"/>
              <a:gd name="connsiteY6" fmla="*/ 2798137 h 5596274"/>
              <a:gd name="connsiteX7" fmla="*/ 2798137 w 5596274"/>
              <a:gd name="connsiteY7" fmla="*/ 5596274 h 5596274"/>
              <a:gd name="connsiteX8" fmla="*/ 0 w 5596274"/>
              <a:gd name="connsiteY8" fmla="*/ 2798137 h 5596274"/>
              <a:gd name="connsiteX9" fmla="*/ 2798137 w 5596274"/>
              <a:gd name="connsiteY9" fmla="*/ 0 h 55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6274" h="5596274">
                <a:moveTo>
                  <a:pt x="2798136" y="917792"/>
                </a:moveTo>
                <a:cubicBezTo>
                  <a:pt x="1759651" y="917792"/>
                  <a:pt x="917792" y="1759651"/>
                  <a:pt x="917792" y="2798136"/>
                </a:cubicBezTo>
                <a:cubicBezTo>
                  <a:pt x="917792" y="3836621"/>
                  <a:pt x="1759651" y="4678480"/>
                  <a:pt x="2798136" y="4678480"/>
                </a:cubicBezTo>
                <a:cubicBezTo>
                  <a:pt x="3836621" y="4678480"/>
                  <a:pt x="4678480" y="3836621"/>
                  <a:pt x="4678480" y="2798136"/>
                </a:cubicBezTo>
                <a:cubicBezTo>
                  <a:pt x="4678480" y="1759651"/>
                  <a:pt x="3836621" y="917792"/>
                  <a:pt x="2798136" y="917792"/>
                </a:cubicBezTo>
                <a:close/>
                <a:moveTo>
                  <a:pt x="2798137" y="0"/>
                </a:moveTo>
                <a:cubicBezTo>
                  <a:pt x="4343505" y="0"/>
                  <a:pt x="5596274" y="1252769"/>
                  <a:pt x="5596274" y="2798137"/>
                </a:cubicBezTo>
                <a:cubicBezTo>
                  <a:pt x="5596274" y="4343505"/>
                  <a:pt x="4343505" y="5596274"/>
                  <a:pt x="2798137" y="5596274"/>
                </a:cubicBezTo>
                <a:cubicBezTo>
                  <a:pt x="1252769" y="5596274"/>
                  <a:pt x="0" y="4343505"/>
                  <a:pt x="0" y="2798137"/>
                </a:cubicBezTo>
                <a:cubicBezTo>
                  <a:pt x="0" y="1252769"/>
                  <a:pt x="1252769" y="0"/>
                  <a:pt x="2798137" y="0"/>
                </a:cubicBezTo>
                <a:close/>
              </a:path>
            </a:pathLst>
          </a:custGeom>
          <a:solidFill>
            <a:srgbClr val="F26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a:solidFill>
                <a:schemeClr val="bg1"/>
              </a:solidFill>
            </a:endParaRPr>
          </a:p>
        </p:txBody>
      </p:sp>
      <p:sp>
        <p:nvSpPr>
          <p:cNvPr id="9" name="Title 1">
            <a:extLst>
              <a:ext uri="{FF2B5EF4-FFF2-40B4-BE49-F238E27FC236}">
                <a16:creationId xmlns:a16="http://schemas.microsoft.com/office/drawing/2014/main" id="{203FAE64-10F2-4271-A827-222D814202CA}"/>
              </a:ext>
            </a:extLst>
          </p:cNvPr>
          <p:cNvSpPr txBox="1">
            <a:spLocks/>
          </p:cNvSpPr>
          <p:nvPr/>
        </p:nvSpPr>
        <p:spPr>
          <a:xfrm>
            <a:off x="2516864" y="1024594"/>
            <a:ext cx="7158272" cy="70696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CPSC-4190-01 FA 2019 TEAM 3</a:t>
            </a:r>
          </a:p>
        </p:txBody>
      </p:sp>
      <p:sp>
        <p:nvSpPr>
          <p:cNvPr id="10" name="TextBox 9">
            <a:extLst>
              <a:ext uri="{FF2B5EF4-FFF2-40B4-BE49-F238E27FC236}">
                <a16:creationId xmlns:a16="http://schemas.microsoft.com/office/drawing/2014/main" id="{980F7F73-A4FF-4395-ABF4-EBF769F9E8AC}"/>
              </a:ext>
            </a:extLst>
          </p:cNvPr>
          <p:cNvSpPr txBox="1"/>
          <p:nvPr/>
        </p:nvSpPr>
        <p:spPr>
          <a:xfrm>
            <a:off x="7208123" y="4368889"/>
            <a:ext cx="1934376"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ea typeface="+mn-lt"/>
                <a:cs typeface="+mn-lt"/>
              </a:rPr>
              <a:t>Jimmy   </a:t>
            </a:r>
            <a:endParaRPr lang="en-US" b="1">
              <a:solidFill>
                <a:schemeClr val="bg1"/>
              </a:solidFill>
              <a:ea typeface="+mn-lt"/>
              <a:cs typeface="+mn-lt"/>
            </a:endParaRPr>
          </a:p>
          <a:p>
            <a:pPr algn="ctr"/>
            <a:r>
              <a:rPr lang="en-US" sz="1600" b="1">
                <a:solidFill>
                  <a:schemeClr val="bg1"/>
                </a:solidFill>
                <a:ea typeface="+mn-lt"/>
                <a:cs typeface="+mn-lt"/>
              </a:rPr>
              <a:t>Ellis</a:t>
            </a:r>
            <a:endParaRPr lang="en-US" b="1">
              <a:solidFill>
                <a:schemeClr val="bg1"/>
              </a:solidFill>
            </a:endParaRPr>
          </a:p>
          <a:p>
            <a:pPr algn="ctr"/>
            <a:r>
              <a:rPr lang="en-US" sz="1600" b="1">
                <a:solidFill>
                  <a:schemeClr val="bg1"/>
                </a:solidFill>
              </a:rPr>
              <a:t>1192723</a:t>
            </a:r>
            <a:endParaRPr lang="en-US" sz="1600" b="1">
              <a:solidFill>
                <a:schemeClr val="bg1"/>
              </a:solidFill>
              <a:ea typeface="+mn-lt"/>
              <a:cs typeface="+mn-lt"/>
            </a:endParaRPr>
          </a:p>
          <a:p>
            <a:pPr algn="ctr"/>
            <a:r>
              <a:rPr lang="en-US" sz="1600" b="1">
                <a:solidFill>
                  <a:schemeClr val="bg1"/>
                </a:solidFill>
              </a:rPr>
              <a:t>“Jimmy"</a:t>
            </a:r>
            <a:endParaRPr lang="en-US" sz="1600" b="1">
              <a:solidFill>
                <a:schemeClr val="bg1"/>
              </a:solidFill>
              <a:ea typeface="+mn-lt"/>
              <a:cs typeface="+mn-lt"/>
            </a:endParaRPr>
          </a:p>
          <a:p>
            <a:pPr algn="ctr"/>
            <a:endParaRPr lang="en-US" sz="1600" b="1">
              <a:solidFill>
                <a:schemeClr val="bg1"/>
              </a:solidFill>
            </a:endParaRPr>
          </a:p>
        </p:txBody>
      </p:sp>
      <p:sp>
        <p:nvSpPr>
          <p:cNvPr id="11" name="TextBox 10">
            <a:extLst>
              <a:ext uri="{FF2B5EF4-FFF2-40B4-BE49-F238E27FC236}">
                <a16:creationId xmlns:a16="http://schemas.microsoft.com/office/drawing/2014/main" id="{A39083BA-23A5-4032-AF68-F54C2BA5E4FF}"/>
              </a:ext>
            </a:extLst>
          </p:cNvPr>
          <p:cNvSpPr txBox="1"/>
          <p:nvPr/>
        </p:nvSpPr>
        <p:spPr>
          <a:xfrm>
            <a:off x="3113663" y="4413712"/>
            <a:ext cx="1556474"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Dayne  </a:t>
            </a:r>
            <a:endParaRPr lang="en-US" b="1">
              <a:solidFill>
                <a:schemeClr val="bg1"/>
              </a:solidFill>
            </a:endParaRPr>
          </a:p>
          <a:p>
            <a:pPr algn="ctr"/>
            <a:r>
              <a:rPr lang="en-US" sz="1600" b="1">
                <a:solidFill>
                  <a:schemeClr val="bg1"/>
                </a:solidFill>
              </a:rPr>
              <a:t>Longtin</a:t>
            </a:r>
          </a:p>
          <a:p>
            <a:pPr algn="ctr"/>
            <a:r>
              <a:rPr lang="en-US" sz="1600" b="1">
                <a:solidFill>
                  <a:schemeClr val="bg1"/>
                </a:solidFill>
              </a:rPr>
              <a:t>1182960</a:t>
            </a:r>
          </a:p>
          <a:p>
            <a:pPr algn="ctr"/>
            <a:r>
              <a:rPr lang="en-US" sz="1600" b="1">
                <a:solidFill>
                  <a:schemeClr val="bg1"/>
                </a:solidFill>
              </a:rPr>
              <a:t>"Dayne"</a:t>
            </a:r>
          </a:p>
        </p:txBody>
      </p:sp>
      <p:sp>
        <p:nvSpPr>
          <p:cNvPr id="15" name="TextBox 14">
            <a:extLst>
              <a:ext uri="{FF2B5EF4-FFF2-40B4-BE49-F238E27FC236}">
                <a16:creationId xmlns:a16="http://schemas.microsoft.com/office/drawing/2014/main" id="{1B120CE6-EA2A-43C2-8FBE-B7F3D568CC98}"/>
              </a:ext>
            </a:extLst>
          </p:cNvPr>
          <p:cNvSpPr txBox="1"/>
          <p:nvPr/>
        </p:nvSpPr>
        <p:spPr>
          <a:xfrm>
            <a:off x="853405" y="4413776"/>
            <a:ext cx="195565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Brittany  </a:t>
            </a:r>
            <a:endParaRPr lang="en-US" b="1">
              <a:solidFill>
                <a:schemeClr val="bg1"/>
              </a:solidFill>
            </a:endParaRPr>
          </a:p>
          <a:p>
            <a:pPr algn="ctr"/>
            <a:r>
              <a:rPr lang="en-US" sz="1600" b="1">
                <a:solidFill>
                  <a:schemeClr val="bg1"/>
                </a:solidFill>
              </a:rPr>
              <a:t>Lynch</a:t>
            </a:r>
            <a:endParaRPr lang="en-US" b="1">
              <a:solidFill>
                <a:schemeClr val="bg1"/>
              </a:solidFill>
            </a:endParaRPr>
          </a:p>
          <a:p>
            <a:pPr algn="ctr"/>
            <a:r>
              <a:rPr lang="en-US" sz="1600" b="1">
                <a:solidFill>
                  <a:schemeClr val="bg1"/>
                </a:solidFill>
              </a:rPr>
              <a:t>1178633</a:t>
            </a:r>
          </a:p>
          <a:p>
            <a:pPr algn="ctr"/>
            <a:r>
              <a:rPr lang="en-US" sz="1600" b="1">
                <a:solidFill>
                  <a:schemeClr val="bg1"/>
                </a:solidFill>
                <a:ea typeface="+mn-lt"/>
                <a:cs typeface="+mn-lt"/>
              </a:rPr>
              <a:t>"Brittany"</a:t>
            </a:r>
            <a:endParaRPr lang="en-US" sz="1600" b="1">
              <a:solidFill>
                <a:schemeClr val="bg1"/>
              </a:solidFill>
            </a:endParaRPr>
          </a:p>
        </p:txBody>
      </p:sp>
      <p:sp>
        <p:nvSpPr>
          <p:cNvPr id="16" name="TextBox 15">
            <a:extLst>
              <a:ext uri="{FF2B5EF4-FFF2-40B4-BE49-F238E27FC236}">
                <a16:creationId xmlns:a16="http://schemas.microsoft.com/office/drawing/2014/main" id="{8EFAB637-DF4F-4685-AB21-A0669B6DC95F}"/>
              </a:ext>
            </a:extLst>
          </p:cNvPr>
          <p:cNvSpPr txBox="1"/>
          <p:nvPr/>
        </p:nvSpPr>
        <p:spPr>
          <a:xfrm>
            <a:off x="5147223" y="4445316"/>
            <a:ext cx="1789978"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ea typeface="+mn-lt"/>
                <a:cs typeface="+mn-lt"/>
              </a:rPr>
              <a:t>Eric  </a:t>
            </a:r>
            <a:endParaRPr lang="en-US" b="1">
              <a:solidFill>
                <a:schemeClr val="bg1"/>
              </a:solidFill>
            </a:endParaRPr>
          </a:p>
          <a:p>
            <a:pPr algn="ctr"/>
            <a:r>
              <a:rPr lang="en-US" sz="1600" b="1">
                <a:solidFill>
                  <a:schemeClr val="bg1"/>
                </a:solidFill>
                <a:ea typeface="+mn-lt"/>
                <a:cs typeface="+mn-lt"/>
              </a:rPr>
              <a:t>Gomez</a:t>
            </a:r>
            <a:endParaRPr lang="en-US" b="1">
              <a:solidFill>
                <a:schemeClr val="bg1"/>
              </a:solidFill>
            </a:endParaRPr>
          </a:p>
          <a:p>
            <a:pPr algn="ctr"/>
            <a:r>
              <a:rPr lang="en-US" sz="1600" b="1">
                <a:solidFill>
                  <a:schemeClr val="bg1"/>
                </a:solidFill>
                <a:ea typeface="+mn-lt"/>
                <a:cs typeface="+mn-lt"/>
              </a:rPr>
              <a:t>1183748</a:t>
            </a:r>
          </a:p>
          <a:p>
            <a:pPr algn="ctr"/>
            <a:r>
              <a:rPr lang="en-US" sz="1600" b="1">
                <a:solidFill>
                  <a:schemeClr val="bg1"/>
                </a:solidFill>
                <a:ea typeface="+mn-lt"/>
                <a:cs typeface="+mn-lt"/>
              </a:rPr>
              <a:t>“Eric”</a:t>
            </a:r>
          </a:p>
          <a:p>
            <a:pPr algn="ctr"/>
            <a:endParaRPr lang="en-US" sz="1600" b="1">
              <a:solidFill>
                <a:schemeClr val="bg1"/>
              </a:solidFill>
            </a:endParaRPr>
          </a:p>
        </p:txBody>
      </p:sp>
      <p:pic>
        <p:nvPicPr>
          <p:cNvPr id="17" name="Picture 7" descr="A person posing for the camera&#10;&#10;Description generated with very high confidence">
            <a:extLst>
              <a:ext uri="{FF2B5EF4-FFF2-40B4-BE49-F238E27FC236}">
                <a16:creationId xmlns:a16="http://schemas.microsoft.com/office/drawing/2014/main" id="{4E678599-80C8-42CD-84D1-FBB3FECE8449}"/>
              </a:ext>
            </a:extLst>
          </p:cNvPr>
          <p:cNvPicPr>
            <a:picLocks noChangeAspect="1"/>
          </p:cNvPicPr>
          <p:nvPr/>
        </p:nvPicPr>
        <p:blipFill>
          <a:blip r:embed="rId2"/>
          <a:stretch>
            <a:fillRect/>
          </a:stretch>
        </p:blipFill>
        <p:spPr>
          <a:xfrm>
            <a:off x="2889534" y="1944045"/>
            <a:ext cx="2076450" cy="2352675"/>
          </a:xfrm>
          <a:prstGeom prst="rect">
            <a:avLst/>
          </a:prstGeom>
        </p:spPr>
      </p:pic>
      <p:sp>
        <p:nvSpPr>
          <p:cNvPr id="18" name="TextBox 17">
            <a:extLst>
              <a:ext uri="{FF2B5EF4-FFF2-40B4-BE49-F238E27FC236}">
                <a16:creationId xmlns:a16="http://schemas.microsoft.com/office/drawing/2014/main" id="{3029831C-9A85-43A4-AB48-C74771A55B8E}"/>
              </a:ext>
            </a:extLst>
          </p:cNvPr>
          <p:cNvSpPr txBox="1"/>
          <p:nvPr/>
        </p:nvSpPr>
        <p:spPr>
          <a:xfrm>
            <a:off x="9448208" y="4413712"/>
            <a:ext cx="1799071"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Michael  </a:t>
            </a:r>
            <a:endParaRPr lang="en-US" b="1">
              <a:solidFill>
                <a:schemeClr val="bg1"/>
              </a:solidFill>
            </a:endParaRPr>
          </a:p>
          <a:p>
            <a:pPr algn="ctr"/>
            <a:r>
              <a:rPr lang="en-US" sz="1600" b="1">
                <a:solidFill>
                  <a:schemeClr val="bg1"/>
                </a:solidFill>
              </a:rPr>
              <a:t>McRae</a:t>
            </a:r>
            <a:endParaRPr lang="en-US" b="1">
              <a:solidFill>
                <a:schemeClr val="bg1"/>
              </a:solidFill>
            </a:endParaRPr>
          </a:p>
          <a:p>
            <a:pPr algn="ctr"/>
            <a:r>
              <a:rPr lang="en-US" sz="1600" b="1">
                <a:solidFill>
                  <a:schemeClr val="bg1"/>
                </a:solidFill>
              </a:rPr>
              <a:t>1195717</a:t>
            </a:r>
          </a:p>
          <a:p>
            <a:pPr algn="ctr"/>
            <a:r>
              <a:rPr lang="en-US" sz="1600" b="1">
                <a:solidFill>
                  <a:schemeClr val="bg1"/>
                </a:solidFill>
              </a:rPr>
              <a:t>"Michael"</a:t>
            </a:r>
          </a:p>
        </p:txBody>
      </p:sp>
      <p:pic>
        <p:nvPicPr>
          <p:cNvPr id="19" name="Picture 9" descr="A person smiling for the camera&#10;&#10;Description generated with very high confidence">
            <a:extLst>
              <a:ext uri="{FF2B5EF4-FFF2-40B4-BE49-F238E27FC236}">
                <a16:creationId xmlns:a16="http://schemas.microsoft.com/office/drawing/2014/main" id="{361EF7DC-34CC-4B00-9C33-4F0B17AF3B16}"/>
              </a:ext>
            </a:extLst>
          </p:cNvPr>
          <p:cNvPicPr>
            <a:picLocks noChangeAspect="1"/>
          </p:cNvPicPr>
          <p:nvPr/>
        </p:nvPicPr>
        <p:blipFill rotWithShape="1">
          <a:blip r:embed="rId3"/>
          <a:srcRect l="-137" t="8935" r="-137" b="2091"/>
          <a:stretch/>
        </p:blipFill>
        <p:spPr>
          <a:xfrm>
            <a:off x="9279151" y="1937724"/>
            <a:ext cx="2011680" cy="2377440"/>
          </a:xfrm>
          <a:prstGeom prst="rect">
            <a:avLst/>
          </a:prstGeom>
        </p:spPr>
      </p:pic>
      <p:pic>
        <p:nvPicPr>
          <p:cNvPr id="20" name="Picture 10" descr="A person wearing a suit and tie smiling at the camera&#10;&#10;Description generated with very high confidence">
            <a:extLst>
              <a:ext uri="{FF2B5EF4-FFF2-40B4-BE49-F238E27FC236}">
                <a16:creationId xmlns:a16="http://schemas.microsoft.com/office/drawing/2014/main" id="{6A7FC14F-71AC-4EE3-AB31-F72A842B5978}"/>
              </a:ext>
            </a:extLst>
          </p:cNvPr>
          <p:cNvPicPr>
            <a:picLocks noChangeAspect="1"/>
          </p:cNvPicPr>
          <p:nvPr/>
        </p:nvPicPr>
        <p:blipFill rotWithShape="1">
          <a:blip r:embed="rId4"/>
          <a:srcRect t="7689" b="637"/>
          <a:stretch/>
        </p:blipFill>
        <p:spPr>
          <a:xfrm>
            <a:off x="7208086" y="1937724"/>
            <a:ext cx="2006169" cy="2377440"/>
          </a:xfrm>
          <a:prstGeom prst="rect">
            <a:avLst/>
          </a:prstGeom>
        </p:spPr>
      </p:pic>
      <p:pic>
        <p:nvPicPr>
          <p:cNvPr id="21" name="Picture 11" descr="A young girl lying on a bed&#10;&#10;Description generated with high confidence">
            <a:extLst>
              <a:ext uri="{FF2B5EF4-FFF2-40B4-BE49-F238E27FC236}">
                <a16:creationId xmlns:a16="http://schemas.microsoft.com/office/drawing/2014/main" id="{3C9AE7BD-CF81-4F21-9DB1-CD530257436B}"/>
              </a:ext>
            </a:extLst>
          </p:cNvPr>
          <p:cNvPicPr>
            <a:picLocks noChangeAspect="1"/>
          </p:cNvPicPr>
          <p:nvPr/>
        </p:nvPicPr>
        <p:blipFill rotWithShape="1">
          <a:blip r:embed="rId5"/>
          <a:srcRect l="27778" t="-6771" b="-6771"/>
          <a:stretch/>
        </p:blipFill>
        <p:spPr>
          <a:xfrm rot="16200000">
            <a:off x="669409" y="2085575"/>
            <a:ext cx="2377440" cy="2076450"/>
          </a:xfrm>
          <a:prstGeom prst="rect">
            <a:avLst/>
          </a:prstGeom>
        </p:spPr>
      </p:pic>
      <p:pic>
        <p:nvPicPr>
          <p:cNvPr id="22" name="Picture 21">
            <a:extLst>
              <a:ext uri="{FF2B5EF4-FFF2-40B4-BE49-F238E27FC236}">
                <a16:creationId xmlns:a16="http://schemas.microsoft.com/office/drawing/2014/main" id="{250F711A-4303-46F4-BCCA-3B7ABB0D59CB}"/>
              </a:ext>
            </a:extLst>
          </p:cNvPr>
          <p:cNvPicPr>
            <a:picLocks noChangeAspect="1"/>
          </p:cNvPicPr>
          <p:nvPr/>
        </p:nvPicPr>
        <p:blipFill rotWithShape="1">
          <a:blip r:embed="rId6">
            <a:extLst>
              <a:ext uri="{28A0092B-C50C-407E-A947-70E740481C1C}">
                <a14:useLocalDpi xmlns:a14="http://schemas.microsoft.com/office/drawing/2010/main" val="0"/>
              </a:ext>
            </a:extLst>
          </a:blip>
          <a:srcRect l="1282" t="10848" r="32051" b="10848"/>
          <a:stretch/>
        </p:blipFill>
        <p:spPr>
          <a:xfrm rot="5400000">
            <a:off x="4907280" y="2094540"/>
            <a:ext cx="2377440" cy="2076450"/>
          </a:xfrm>
          <a:prstGeom prst="rect">
            <a:avLst/>
          </a:prstGeom>
        </p:spPr>
      </p:pic>
    </p:spTree>
    <p:extLst>
      <p:ext uri="{BB962C8B-B14F-4D97-AF65-F5344CB8AC3E}">
        <p14:creationId xmlns:p14="http://schemas.microsoft.com/office/powerpoint/2010/main" val="400903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a:extLst>
              <a:ext uri="{FF2B5EF4-FFF2-40B4-BE49-F238E27FC236}">
                <a16:creationId xmlns:a16="http://schemas.microsoft.com/office/drawing/2014/main" id="{1E3C17DF-2423-4317-B47C-3B4019D3889C}"/>
              </a:ext>
            </a:extLst>
          </p:cNvPr>
          <p:cNvSpPr/>
          <p:nvPr/>
        </p:nvSpPr>
        <p:spPr>
          <a:xfrm>
            <a:off x="4673600" y="-1"/>
            <a:ext cx="7518401" cy="6858001"/>
          </a:xfrm>
          <a:prstGeom prst="rect">
            <a:avLst/>
          </a:prstGeom>
          <a:solidFill>
            <a:srgbClr val="F26297"/>
          </a:solidFill>
          <a:ln w="12700">
            <a:miter lim="400000"/>
          </a:ln>
        </p:spPr>
        <p:txBody>
          <a:bodyPr lIns="41494" tIns="41494" rIns="41494" bIns="41494" anchor="ctr"/>
          <a:lstStyle/>
          <a:p>
            <a:pPr algn="just">
              <a:lnSpc>
                <a:spcPct val="160000"/>
              </a:lnSpc>
              <a:defRPr sz="2000">
                <a:solidFill>
                  <a:srgbClr val="000000"/>
                </a:solidFill>
                <a:latin typeface="나눔바른고딕"/>
                <a:ea typeface="나눔바른고딕"/>
                <a:cs typeface="나눔바른고딕"/>
                <a:sym typeface="나눔바른고딕"/>
              </a:defRPr>
            </a:pPr>
            <a:endParaRPr sz="1000">
              <a:solidFill>
                <a:srgbClr val="FF0000"/>
              </a:solidFill>
              <a:latin typeface="Kelson Sans" panose="02000500000000000000" pitchFamily="50" charset="0"/>
            </a:endParaRPr>
          </a:p>
        </p:txBody>
      </p:sp>
      <p:pic>
        <p:nvPicPr>
          <p:cNvPr id="3" name="Picture 2" descr="A picture containing clock&#10;&#10;Description automatically generated">
            <a:extLst>
              <a:ext uri="{FF2B5EF4-FFF2-40B4-BE49-F238E27FC236}">
                <a16:creationId xmlns:a16="http://schemas.microsoft.com/office/drawing/2014/main" id="{9D6C8E5B-AB4A-4E6B-8326-A7485043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379" y="2209824"/>
            <a:ext cx="4429125" cy="4419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C60BA09-C071-4328-8C20-91D5A44B2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96" y="228573"/>
            <a:ext cx="6314246" cy="6400851"/>
          </a:xfrm>
          <a:prstGeom prst="rect">
            <a:avLst/>
          </a:prstGeom>
        </p:spPr>
      </p:pic>
      <p:sp>
        <p:nvSpPr>
          <p:cNvPr id="23" name="TextBox 22">
            <a:extLst>
              <a:ext uri="{FF2B5EF4-FFF2-40B4-BE49-F238E27FC236}">
                <a16:creationId xmlns:a16="http://schemas.microsoft.com/office/drawing/2014/main" id="{28023E1E-536D-4446-809E-EF502FF908B7}"/>
              </a:ext>
            </a:extLst>
          </p:cNvPr>
          <p:cNvSpPr txBox="1"/>
          <p:nvPr/>
        </p:nvSpPr>
        <p:spPr>
          <a:xfrm>
            <a:off x="7413671" y="1886667"/>
            <a:ext cx="4054540" cy="323157"/>
          </a:xfrm>
          <a:prstGeom prst="rect">
            <a:avLst/>
          </a:prstGeom>
          <a:noFill/>
        </p:spPr>
        <p:txBody>
          <a:bodyPr wrap="square" lIns="45711" tIns="22856" rIns="45711" bIns="22856" rtlCol="0">
            <a:spAutoFit/>
          </a:bodyPr>
          <a:lstStyle/>
          <a:p>
            <a:pPr algn="ctr"/>
            <a:r>
              <a:rPr lang="en-US" b="1">
                <a:solidFill>
                  <a:schemeClr val="bg1"/>
                </a:solidFill>
                <a:latin typeface="+mj-lt"/>
                <a:ea typeface="Open Sans" panose="020B0606030504020204" pitchFamily="34" charset="0"/>
                <a:cs typeface="Open Sans" panose="020B0606030504020204" pitchFamily="34" charset="0"/>
              </a:rPr>
              <a:t>PLAY MODE STATES</a:t>
            </a:r>
            <a:endParaRPr lang="id-ID" b="1">
              <a:solidFill>
                <a:schemeClr val="bg1"/>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06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a:extLst>
              <a:ext uri="{FF2B5EF4-FFF2-40B4-BE49-F238E27FC236}">
                <a16:creationId xmlns:a16="http://schemas.microsoft.com/office/drawing/2014/main" id="{1E3C17DF-2423-4317-B47C-3B4019D3889C}"/>
              </a:ext>
            </a:extLst>
          </p:cNvPr>
          <p:cNvSpPr/>
          <p:nvPr/>
        </p:nvSpPr>
        <p:spPr>
          <a:xfrm>
            <a:off x="0" y="-1"/>
            <a:ext cx="12192000" cy="6858001"/>
          </a:xfrm>
          <a:prstGeom prst="rect">
            <a:avLst/>
          </a:prstGeom>
          <a:solidFill>
            <a:srgbClr val="F26297"/>
          </a:solidFill>
          <a:ln w="12700">
            <a:miter lim="400000"/>
          </a:ln>
        </p:spPr>
        <p:txBody>
          <a:bodyPr lIns="41494" tIns="41494" rIns="41494" bIns="41494" anchor="ctr"/>
          <a:lstStyle/>
          <a:p>
            <a:pPr algn="just">
              <a:lnSpc>
                <a:spcPct val="160000"/>
              </a:lnSpc>
              <a:defRPr sz="2000">
                <a:solidFill>
                  <a:srgbClr val="000000"/>
                </a:solidFill>
                <a:latin typeface="나눔바른고딕"/>
                <a:ea typeface="나눔바른고딕"/>
                <a:cs typeface="나눔바른고딕"/>
                <a:sym typeface="나눔바른고딕"/>
              </a:defRPr>
            </a:pPr>
            <a:endParaRPr sz="1000">
              <a:solidFill>
                <a:srgbClr val="FF0000"/>
              </a:solidFill>
              <a:latin typeface="Kelson Sans" panose="02000500000000000000" pitchFamily="50" charset="0"/>
            </a:endParaRPr>
          </a:p>
        </p:txBody>
      </p:sp>
      <p:sp>
        <p:nvSpPr>
          <p:cNvPr id="11" name="Freeform: Shape 10">
            <a:extLst>
              <a:ext uri="{FF2B5EF4-FFF2-40B4-BE49-F238E27FC236}">
                <a16:creationId xmlns:a16="http://schemas.microsoft.com/office/drawing/2014/main" id="{E912AFCB-0936-4302-9183-741772246A38}"/>
              </a:ext>
            </a:extLst>
          </p:cNvPr>
          <p:cNvSpPr/>
          <p:nvPr/>
        </p:nvSpPr>
        <p:spPr>
          <a:xfrm>
            <a:off x="-4179783" y="1894447"/>
            <a:ext cx="9013040" cy="9013040"/>
          </a:xfrm>
          <a:custGeom>
            <a:avLst/>
            <a:gdLst>
              <a:gd name="connsiteX0" fmla="*/ 2798136 w 5596274"/>
              <a:gd name="connsiteY0" fmla="*/ 917792 h 5596274"/>
              <a:gd name="connsiteX1" fmla="*/ 917792 w 5596274"/>
              <a:gd name="connsiteY1" fmla="*/ 2798136 h 5596274"/>
              <a:gd name="connsiteX2" fmla="*/ 2798136 w 5596274"/>
              <a:gd name="connsiteY2" fmla="*/ 4678480 h 5596274"/>
              <a:gd name="connsiteX3" fmla="*/ 4678480 w 5596274"/>
              <a:gd name="connsiteY3" fmla="*/ 2798136 h 5596274"/>
              <a:gd name="connsiteX4" fmla="*/ 2798136 w 5596274"/>
              <a:gd name="connsiteY4" fmla="*/ 917792 h 5596274"/>
              <a:gd name="connsiteX5" fmla="*/ 2798137 w 5596274"/>
              <a:gd name="connsiteY5" fmla="*/ 0 h 5596274"/>
              <a:gd name="connsiteX6" fmla="*/ 5596274 w 5596274"/>
              <a:gd name="connsiteY6" fmla="*/ 2798137 h 5596274"/>
              <a:gd name="connsiteX7" fmla="*/ 2798137 w 5596274"/>
              <a:gd name="connsiteY7" fmla="*/ 5596274 h 5596274"/>
              <a:gd name="connsiteX8" fmla="*/ 0 w 5596274"/>
              <a:gd name="connsiteY8" fmla="*/ 2798137 h 5596274"/>
              <a:gd name="connsiteX9" fmla="*/ 2798137 w 5596274"/>
              <a:gd name="connsiteY9" fmla="*/ 0 h 55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6274" h="5596274">
                <a:moveTo>
                  <a:pt x="2798136" y="917792"/>
                </a:moveTo>
                <a:cubicBezTo>
                  <a:pt x="1759651" y="917792"/>
                  <a:pt x="917792" y="1759651"/>
                  <a:pt x="917792" y="2798136"/>
                </a:cubicBezTo>
                <a:cubicBezTo>
                  <a:pt x="917792" y="3836621"/>
                  <a:pt x="1759651" y="4678480"/>
                  <a:pt x="2798136" y="4678480"/>
                </a:cubicBezTo>
                <a:cubicBezTo>
                  <a:pt x="3836621" y="4678480"/>
                  <a:pt x="4678480" y="3836621"/>
                  <a:pt x="4678480" y="2798136"/>
                </a:cubicBezTo>
                <a:cubicBezTo>
                  <a:pt x="4678480" y="1759651"/>
                  <a:pt x="3836621" y="917792"/>
                  <a:pt x="2798136" y="917792"/>
                </a:cubicBezTo>
                <a:close/>
                <a:moveTo>
                  <a:pt x="2798137" y="0"/>
                </a:moveTo>
                <a:cubicBezTo>
                  <a:pt x="4343505" y="0"/>
                  <a:pt x="5596274" y="1252769"/>
                  <a:pt x="5596274" y="2798137"/>
                </a:cubicBezTo>
                <a:cubicBezTo>
                  <a:pt x="5596274" y="4343505"/>
                  <a:pt x="4343505" y="5596274"/>
                  <a:pt x="2798137" y="5596274"/>
                </a:cubicBezTo>
                <a:cubicBezTo>
                  <a:pt x="1252769" y="5596274"/>
                  <a:pt x="0" y="4343505"/>
                  <a:pt x="0" y="2798137"/>
                </a:cubicBezTo>
                <a:cubicBezTo>
                  <a:pt x="0" y="1252769"/>
                  <a:pt x="1252769" y="0"/>
                  <a:pt x="2798137" y="0"/>
                </a:cubicBezTo>
                <a:close/>
              </a:path>
            </a:pathLst>
          </a:custGeom>
          <a:solidFill>
            <a:srgbClr val="55B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latin typeface="Kelson Sans" panose="02000500000000000000" pitchFamily="50" charset="0"/>
            </a:endParaRPr>
          </a:p>
        </p:txBody>
      </p:sp>
      <p:pic>
        <p:nvPicPr>
          <p:cNvPr id="7" name="Picture 6" descr="A picture containing clock, meter&#10;&#10;Description automatically generated">
            <a:extLst>
              <a:ext uri="{FF2B5EF4-FFF2-40B4-BE49-F238E27FC236}">
                <a16:creationId xmlns:a16="http://schemas.microsoft.com/office/drawing/2014/main" id="{D7C80D35-4C61-4CF1-AA57-90B377174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462" y="0"/>
            <a:ext cx="6435076" cy="6858000"/>
          </a:xfrm>
          <a:prstGeom prst="rect">
            <a:avLst/>
          </a:prstGeom>
        </p:spPr>
      </p:pic>
    </p:spTree>
    <p:extLst>
      <p:ext uri="{BB962C8B-B14F-4D97-AF65-F5344CB8AC3E}">
        <p14:creationId xmlns:p14="http://schemas.microsoft.com/office/powerpoint/2010/main" val="2472471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089D6C-C5CC-4D56-8A1D-3E25459BC7F4}"/>
              </a:ext>
            </a:extLst>
          </p:cNvPr>
          <p:cNvSpPr txBox="1"/>
          <p:nvPr/>
        </p:nvSpPr>
        <p:spPr>
          <a:xfrm>
            <a:off x="526073" y="466578"/>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5400" kern="1200">
                <a:solidFill>
                  <a:srgbClr val="FFFFFF"/>
                </a:solidFill>
                <a:latin typeface="+mj-lt"/>
                <a:ea typeface="+mj-ea"/>
                <a:cs typeface="+mj-cs"/>
              </a:rPr>
              <a:t>REQUIREMENTS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A screenshot of text&#10;&#10;Description generated with very high confidence">
            <a:extLst>
              <a:ext uri="{FF2B5EF4-FFF2-40B4-BE49-F238E27FC236}">
                <a16:creationId xmlns:a16="http://schemas.microsoft.com/office/drawing/2014/main" id="{BEE0F755-1D19-4A56-9D1E-CA819D565C68}"/>
              </a:ext>
            </a:extLst>
          </p:cNvPr>
          <p:cNvPicPr>
            <a:picLocks noChangeAspect="1"/>
          </p:cNvPicPr>
          <p:nvPr/>
        </p:nvPicPr>
        <p:blipFill>
          <a:blip r:embed="rId2"/>
          <a:stretch>
            <a:fillRect/>
          </a:stretch>
        </p:blipFill>
        <p:spPr>
          <a:xfrm>
            <a:off x="573417" y="2509911"/>
            <a:ext cx="10990067" cy="3997637"/>
          </a:xfrm>
          <a:prstGeom prst="rect">
            <a:avLst/>
          </a:prstGeom>
        </p:spPr>
      </p:pic>
    </p:spTree>
    <p:extLst>
      <p:ext uri="{BB962C8B-B14F-4D97-AF65-F5344CB8AC3E}">
        <p14:creationId xmlns:p14="http://schemas.microsoft.com/office/powerpoint/2010/main" val="30045119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089D6C-C5CC-4D56-8A1D-3E25459BC7F4}"/>
              </a:ext>
            </a:extLst>
          </p:cNvPr>
          <p:cNvSpPr txBox="1"/>
          <p:nvPr/>
        </p:nvSpPr>
        <p:spPr>
          <a:xfrm>
            <a:off x="526073" y="466578"/>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5400" kern="1200">
                <a:solidFill>
                  <a:srgbClr val="FFFFFF"/>
                </a:solidFill>
                <a:latin typeface="+mj-lt"/>
                <a:ea typeface="+mj-ea"/>
                <a:cs typeface="+mj-cs"/>
              </a:rPr>
              <a:t>REQUIREMENTS CONTINUED</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10" descr="A screenshot of a document&#10;&#10;Description generated with very high confidence">
            <a:extLst>
              <a:ext uri="{FF2B5EF4-FFF2-40B4-BE49-F238E27FC236}">
                <a16:creationId xmlns:a16="http://schemas.microsoft.com/office/drawing/2014/main" id="{6D4D4A3B-3EA1-4FD3-BD34-8C2B60C9C42C}"/>
              </a:ext>
            </a:extLst>
          </p:cNvPr>
          <p:cNvPicPr>
            <a:picLocks noChangeAspect="1"/>
          </p:cNvPicPr>
          <p:nvPr/>
        </p:nvPicPr>
        <p:blipFill>
          <a:blip r:embed="rId2"/>
          <a:stretch>
            <a:fillRect/>
          </a:stretch>
        </p:blipFill>
        <p:spPr>
          <a:xfrm>
            <a:off x="320040" y="2820134"/>
            <a:ext cx="11496821" cy="3377190"/>
          </a:xfrm>
          <a:prstGeom prst="rect">
            <a:avLst/>
          </a:prstGeom>
        </p:spPr>
      </p:pic>
    </p:spTree>
    <p:extLst>
      <p:ext uri="{BB962C8B-B14F-4D97-AF65-F5344CB8AC3E}">
        <p14:creationId xmlns:p14="http://schemas.microsoft.com/office/powerpoint/2010/main" val="194412052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4089D6C-C5CC-4D56-8A1D-3E25459BC7F4}"/>
              </a:ext>
            </a:extLst>
          </p:cNvPr>
          <p:cNvSpPr txBox="1"/>
          <p:nvPr/>
        </p:nvSpPr>
        <p:spPr>
          <a:xfrm>
            <a:off x="526073" y="466578"/>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5400" kern="1200">
                <a:solidFill>
                  <a:srgbClr val="FFFFFF"/>
                </a:solidFill>
                <a:latin typeface="+mj-lt"/>
                <a:ea typeface="+mj-ea"/>
                <a:cs typeface="+mj-cs"/>
              </a:rPr>
              <a:t>REQUIREMENTS CONTINUED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2" descr="A picture containing bird&#10;&#10;Description generated with very high confidence">
            <a:extLst>
              <a:ext uri="{FF2B5EF4-FFF2-40B4-BE49-F238E27FC236}">
                <a16:creationId xmlns:a16="http://schemas.microsoft.com/office/drawing/2014/main" id="{8AFADE19-5337-483B-AC01-4CECC8AA5BE0}"/>
              </a:ext>
            </a:extLst>
          </p:cNvPr>
          <p:cNvPicPr>
            <a:picLocks noChangeAspect="1"/>
          </p:cNvPicPr>
          <p:nvPr/>
        </p:nvPicPr>
        <p:blipFill>
          <a:blip r:embed="rId2"/>
          <a:stretch>
            <a:fillRect/>
          </a:stretch>
        </p:blipFill>
        <p:spPr>
          <a:xfrm>
            <a:off x="413985" y="3429449"/>
            <a:ext cx="11361123" cy="1427876"/>
          </a:xfrm>
          <a:prstGeom prst="rect">
            <a:avLst/>
          </a:prstGeom>
        </p:spPr>
      </p:pic>
    </p:spTree>
    <p:extLst>
      <p:ext uri="{BB962C8B-B14F-4D97-AF65-F5344CB8AC3E}">
        <p14:creationId xmlns:p14="http://schemas.microsoft.com/office/powerpoint/2010/main" val="26622368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70E14A-D433-4A7F-AAA4-58440D1B7B9E}"/>
              </a:ext>
            </a:extLst>
          </p:cNvPr>
          <p:cNvSpPr>
            <a:spLocks noGrp="1"/>
          </p:cNvSpPr>
          <p:nvPr>
            <p:ph type="title"/>
          </p:nvPr>
        </p:nvSpPr>
        <p:spPr>
          <a:xfrm>
            <a:off x="655320" y="365125"/>
            <a:ext cx="9013052" cy="1623312"/>
          </a:xfrm>
        </p:spPr>
        <p:txBody>
          <a:bodyPr anchor="b">
            <a:normAutofit/>
          </a:bodyPr>
          <a:lstStyle/>
          <a:p>
            <a:r>
              <a:rPr lang="en-US" sz="4000">
                <a:cs typeface="Calibri Light"/>
              </a:rPr>
              <a:t>Feature Description</a:t>
            </a:r>
            <a:endParaRPr lang="en-US" sz="400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47E0BB-8566-43A0-B783-927DBDE97AB6}"/>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a:ea typeface="+mn-lt"/>
                <a:cs typeface="+mn-lt"/>
              </a:rPr>
              <a:t>     This mobile application will enable users to access a multitude of backgrounds and quotes and create beautiful compositions of images and quotes. These quotes and backgrounds can range from: inspirational quotes, humor quotes, personal quotes, romantic quotes, nature backgrounds, national park backgrounds and personal photos. The application will enable the user to configure said backgrounds and quotes differently. If the user would like the background and quote to display with different settings in a sequential, random or fixed rate, they can do so. With this in mind; the user will be able to create, edit and delete said compositions, and save or publish the compositions at any time. </a:t>
            </a:r>
          </a:p>
        </p:txBody>
      </p:sp>
    </p:spTree>
    <p:extLst>
      <p:ext uri="{BB962C8B-B14F-4D97-AF65-F5344CB8AC3E}">
        <p14:creationId xmlns:p14="http://schemas.microsoft.com/office/powerpoint/2010/main" val="40620214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70E14A-D433-4A7F-AAA4-58440D1B7B9E}"/>
              </a:ext>
            </a:extLst>
          </p:cNvPr>
          <p:cNvSpPr>
            <a:spLocks noGrp="1"/>
          </p:cNvSpPr>
          <p:nvPr>
            <p:ph type="title"/>
          </p:nvPr>
        </p:nvSpPr>
        <p:spPr>
          <a:xfrm>
            <a:off x="655320" y="365125"/>
            <a:ext cx="9013052" cy="1623312"/>
          </a:xfrm>
        </p:spPr>
        <p:txBody>
          <a:bodyPr anchor="b">
            <a:normAutofit/>
          </a:bodyPr>
          <a:lstStyle/>
          <a:p>
            <a:r>
              <a:rPr lang="en-US" sz="4000">
                <a:cs typeface="Calibri Light"/>
              </a:rPr>
              <a:t>Technical Description</a:t>
            </a:r>
            <a:endParaRPr lang="en-US" sz="4000"/>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47E0BB-8566-43A0-B783-927DBDE97AB6}"/>
              </a:ext>
            </a:extLst>
          </p:cNvPr>
          <p:cNvSpPr>
            <a:spLocks noGrp="1"/>
          </p:cNvSpPr>
          <p:nvPr>
            <p:ph idx="1"/>
          </p:nvPr>
        </p:nvSpPr>
        <p:spPr>
          <a:xfrm>
            <a:off x="655320" y="2644518"/>
            <a:ext cx="9013052" cy="3327251"/>
          </a:xfrm>
        </p:spPr>
        <p:txBody>
          <a:bodyPr vert="horz" lIns="91440" tIns="45720" rIns="91440" bIns="45720" rtlCol="0" anchor="t">
            <a:normAutofit/>
          </a:bodyPr>
          <a:lstStyle/>
          <a:p>
            <a:pPr marL="0" indent="0">
              <a:buNone/>
            </a:pPr>
            <a:r>
              <a:rPr lang="en-US" sz="2000">
                <a:ea typeface="+mn-lt"/>
                <a:cs typeface="+mn-lt"/>
              </a:rPr>
              <a:t>     Java Programming Language is being used to create an APK for the computer program to be uploaded to the app store. The photos are stored in a database. The information that is held in the application from the user consists of pictures and text quotes. This information is all stored in a local database. The text information are all “string” data in code and the information stored. The pictures are all in jpeg format stored locally on the application. </a:t>
            </a:r>
          </a:p>
        </p:txBody>
      </p:sp>
    </p:spTree>
    <p:extLst>
      <p:ext uri="{BB962C8B-B14F-4D97-AF65-F5344CB8AC3E}">
        <p14:creationId xmlns:p14="http://schemas.microsoft.com/office/powerpoint/2010/main" val="36495771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FA7B466-B24C-41D9-B1E5-C652197B694B}"/>
              </a:ext>
            </a:extLst>
          </p:cNvPr>
          <p:cNvSpPr/>
          <p:nvPr/>
        </p:nvSpPr>
        <p:spPr>
          <a:xfrm rot="19938445">
            <a:off x="-1569165" y="-3328257"/>
            <a:ext cx="7738211" cy="7738211"/>
          </a:xfrm>
          <a:prstGeom prst="ellipse">
            <a:avLst/>
          </a:prstGeom>
          <a:solidFill>
            <a:srgbClr val="F26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latin typeface="Kelson Sans" panose="02000500000000000000" pitchFamily="50" charset="0"/>
            </a:endParaRPr>
          </a:p>
        </p:txBody>
      </p:sp>
      <p:sp>
        <p:nvSpPr>
          <p:cNvPr id="11" name="Freeform: Shape 10">
            <a:extLst>
              <a:ext uri="{FF2B5EF4-FFF2-40B4-BE49-F238E27FC236}">
                <a16:creationId xmlns:a16="http://schemas.microsoft.com/office/drawing/2014/main" id="{2BA7A055-13BA-49CF-B5F6-B4D89217471D}"/>
              </a:ext>
            </a:extLst>
          </p:cNvPr>
          <p:cNvSpPr/>
          <p:nvPr/>
        </p:nvSpPr>
        <p:spPr>
          <a:xfrm>
            <a:off x="6992024" y="4528790"/>
            <a:ext cx="8211566" cy="8211566"/>
          </a:xfrm>
          <a:custGeom>
            <a:avLst/>
            <a:gdLst>
              <a:gd name="connsiteX0" fmla="*/ 2798136 w 5596274"/>
              <a:gd name="connsiteY0" fmla="*/ 917792 h 5596274"/>
              <a:gd name="connsiteX1" fmla="*/ 917792 w 5596274"/>
              <a:gd name="connsiteY1" fmla="*/ 2798136 h 5596274"/>
              <a:gd name="connsiteX2" fmla="*/ 2798136 w 5596274"/>
              <a:gd name="connsiteY2" fmla="*/ 4678480 h 5596274"/>
              <a:gd name="connsiteX3" fmla="*/ 4678480 w 5596274"/>
              <a:gd name="connsiteY3" fmla="*/ 2798136 h 5596274"/>
              <a:gd name="connsiteX4" fmla="*/ 2798136 w 5596274"/>
              <a:gd name="connsiteY4" fmla="*/ 917792 h 5596274"/>
              <a:gd name="connsiteX5" fmla="*/ 2798137 w 5596274"/>
              <a:gd name="connsiteY5" fmla="*/ 0 h 5596274"/>
              <a:gd name="connsiteX6" fmla="*/ 5596274 w 5596274"/>
              <a:gd name="connsiteY6" fmla="*/ 2798137 h 5596274"/>
              <a:gd name="connsiteX7" fmla="*/ 2798137 w 5596274"/>
              <a:gd name="connsiteY7" fmla="*/ 5596274 h 5596274"/>
              <a:gd name="connsiteX8" fmla="*/ 0 w 5596274"/>
              <a:gd name="connsiteY8" fmla="*/ 2798137 h 5596274"/>
              <a:gd name="connsiteX9" fmla="*/ 2798137 w 5596274"/>
              <a:gd name="connsiteY9" fmla="*/ 0 h 55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6274" h="5596274">
                <a:moveTo>
                  <a:pt x="2798136" y="917792"/>
                </a:moveTo>
                <a:cubicBezTo>
                  <a:pt x="1759651" y="917792"/>
                  <a:pt x="917792" y="1759651"/>
                  <a:pt x="917792" y="2798136"/>
                </a:cubicBezTo>
                <a:cubicBezTo>
                  <a:pt x="917792" y="3836621"/>
                  <a:pt x="1759651" y="4678480"/>
                  <a:pt x="2798136" y="4678480"/>
                </a:cubicBezTo>
                <a:cubicBezTo>
                  <a:pt x="3836621" y="4678480"/>
                  <a:pt x="4678480" y="3836621"/>
                  <a:pt x="4678480" y="2798136"/>
                </a:cubicBezTo>
                <a:cubicBezTo>
                  <a:pt x="4678480" y="1759651"/>
                  <a:pt x="3836621" y="917792"/>
                  <a:pt x="2798136" y="917792"/>
                </a:cubicBezTo>
                <a:close/>
                <a:moveTo>
                  <a:pt x="2798137" y="0"/>
                </a:moveTo>
                <a:cubicBezTo>
                  <a:pt x="4343505" y="0"/>
                  <a:pt x="5596274" y="1252769"/>
                  <a:pt x="5596274" y="2798137"/>
                </a:cubicBezTo>
                <a:cubicBezTo>
                  <a:pt x="5596274" y="4343505"/>
                  <a:pt x="4343505" y="5596274"/>
                  <a:pt x="2798137" y="5596274"/>
                </a:cubicBezTo>
                <a:cubicBezTo>
                  <a:pt x="1252769" y="5596274"/>
                  <a:pt x="0" y="4343505"/>
                  <a:pt x="0" y="2798137"/>
                </a:cubicBezTo>
                <a:cubicBezTo>
                  <a:pt x="0" y="1252769"/>
                  <a:pt x="1252769" y="0"/>
                  <a:pt x="2798137" y="0"/>
                </a:cubicBezTo>
                <a:close/>
              </a:path>
            </a:pathLst>
          </a:custGeom>
          <a:solidFill>
            <a:srgbClr val="FFA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latin typeface="Kelson Sans" panose="02000500000000000000" pitchFamily="50" charset="0"/>
            </a:endParaRPr>
          </a:p>
        </p:txBody>
      </p:sp>
      <p:pic>
        <p:nvPicPr>
          <p:cNvPr id="6" name="Picture 5">
            <a:extLst>
              <a:ext uri="{FF2B5EF4-FFF2-40B4-BE49-F238E27FC236}">
                <a16:creationId xmlns:a16="http://schemas.microsoft.com/office/drawing/2014/main" id="{84CFB400-0769-489E-AB82-611AAFBDA275}"/>
              </a:ext>
            </a:extLst>
          </p:cNvPr>
          <p:cNvPicPr>
            <a:picLocks noChangeAspect="1"/>
          </p:cNvPicPr>
          <p:nvPr/>
        </p:nvPicPr>
        <p:blipFill>
          <a:blip r:embed="rId3"/>
          <a:stretch>
            <a:fillRect/>
          </a:stretch>
        </p:blipFill>
        <p:spPr>
          <a:xfrm>
            <a:off x="1228045" y="2792780"/>
            <a:ext cx="9735909" cy="3639058"/>
          </a:xfrm>
          <a:prstGeom prst="rect">
            <a:avLst/>
          </a:prstGeom>
        </p:spPr>
      </p:pic>
      <p:sp>
        <p:nvSpPr>
          <p:cNvPr id="14" name="TextBox 13">
            <a:extLst>
              <a:ext uri="{FF2B5EF4-FFF2-40B4-BE49-F238E27FC236}">
                <a16:creationId xmlns:a16="http://schemas.microsoft.com/office/drawing/2014/main" id="{EF95343E-9186-43FA-94F3-B2586D53FC4A}"/>
              </a:ext>
            </a:extLst>
          </p:cNvPr>
          <p:cNvSpPr txBox="1"/>
          <p:nvPr/>
        </p:nvSpPr>
        <p:spPr>
          <a:xfrm>
            <a:off x="1228045" y="800773"/>
            <a:ext cx="1735038" cy="584767"/>
          </a:xfrm>
          <a:prstGeom prst="rect">
            <a:avLst/>
          </a:prstGeom>
          <a:noFill/>
        </p:spPr>
        <p:txBody>
          <a:bodyPr wrap="square" lIns="45711" tIns="22856" rIns="45711" bIns="22856" rtlCol="0">
            <a:spAutoFit/>
          </a:bodyPr>
          <a:lstStyle/>
          <a:p>
            <a:pPr algn="ctr"/>
            <a:r>
              <a:rPr lang="en-US" sz="3500" b="1">
                <a:solidFill>
                  <a:schemeClr val="bg1"/>
                </a:solidFill>
                <a:latin typeface="+mj-lt"/>
                <a:ea typeface="Open Sans Extrabold" panose="020B0906030804020204" pitchFamily="34" charset="0"/>
                <a:cs typeface="Open Sans Extrabold" panose="020B0906030804020204" pitchFamily="34" charset="0"/>
              </a:rPr>
              <a:t>FLUTTER</a:t>
            </a:r>
            <a:endParaRPr lang="id-ID" sz="3500" b="1">
              <a:solidFill>
                <a:schemeClr val="bg1"/>
              </a:solidFill>
              <a:latin typeface="+mj-lt"/>
              <a:ea typeface="Open Sans" panose="020B0606030504020204" pitchFamily="34" charset="0"/>
              <a:cs typeface="Open Sans" panose="020B0606030504020204" pitchFamily="34" charset="0"/>
            </a:endParaRPr>
          </a:p>
        </p:txBody>
      </p:sp>
      <p:sp>
        <p:nvSpPr>
          <p:cNvPr id="15" name="Subtitle 2">
            <a:extLst>
              <a:ext uri="{FF2B5EF4-FFF2-40B4-BE49-F238E27FC236}">
                <a16:creationId xmlns:a16="http://schemas.microsoft.com/office/drawing/2014/main" id="{98F9C362-A097-4217-87C0-6AD6E2E9A000}"/>
              </a:ext>
            </a:extLst>
          </p:cNvPr>
          <p:cNvSpPr txBox="1">
            <a:spLocks/>
          </p:cNvSpPr>
          <p:nvPr/>
        </p:nvSpPr>
        <p:spPr>
          <a:xfrm>
            <a:off x="1229534" y="1385540"/>
            <a:ext cx="4498026" cy="127192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600">
                <a:solidFill>
                  <a:schemeClr val="bg1"/>
                </a:solidFill>
                <a:latin typeface="+mn-lt"/>
                <a:cs typeface="Lato Light"/>
              </a:rPr>
              <a:t>Flutter is a new tool offered by Google that allows developers to build cross-platform applications to be executed in different platforms like Android and iOS in one common codebase.</a:t>
            </a:r>
          </a:p>
        </p:txBody>
      </p:sp>
    </p:spTree>
    <p:extLst>
      <p:ext uri="{BB962C8B-B14F-4D97-AF65-F5344CB8AC3E}">
        <p14:creationId xmlns:p14="http://schemas.microsoft.com/office/powerpoint/2010/main" val="141178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98996F-4D74-454F-B851-0E7B3473824D}"/>
              </a:ext>
            </a:extLst>
          </p:cNvPr>
          <p:cNvSpPr/>
          <p:nvPr/>
        </p:nvSpPr>
        <p:spPr>
          <a:xfrm>
            <a:off x="3009900" y="0"/>
            <a:ext cx="9182100" cy="6858000"/>
          </a:xfrm>
          <a:prstGeom prst="rect">
            <a:avLst/>
          </a:prstGeom>
          <a:solidFill>
            <a:srgbClr val="F37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0661E06-3EB8-4C4A-9AFE-0A119F4EA1B5}"/>
              </a:ext>
            </a:extLst>
          </p:cNvPr>
          <p:cNvSpPr/>
          <p:nvPr/>
        </p:nvSpPr>
        <p:spPr>
          <a:xfrm>
            <a:off x="-1744338" y="4437387"/>
            <a:ext cx="3488675" cy="3488675"/>
          </a:xfrm>
          <a:prstGeom prst="ellipse">
            <a:avLst/>
          </a:prstGeom>
          <a:solidFill>
            <a:srgbClr val="EF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Kelson Sans" panose="02000500000000000000" pitchFamily="50" charset="0"/>
            </a:endParaRPr>
          </a:p>
        </p:txBody>
      </p:sp>
      <p:sp>
        <p:nvSpPr>
          <p:cNvPr id="50" name="TextBox 49">
            <a:extLst>
              <a:ext uri="{FF2B5EF4-FFF2-40B4-BE49-F238E27FC236}">
                <a16:creationId xmlns:a16="http://schemas.microsoft.com/office/drawing/2014/main" id="{21D6DD4F-6722-4CD7-9294-BF238EE986DF}"/>
              </a:ext>
            </a:extLst>
          </p:cNvPr>
          <p:cNvSpPr txBox="1"/>
          <p:nvPr/>
        </p:nvSpPr>
        <p:spPr>
          <a:xfrm>
            <a:off x="6583419" y="1185819"/>
            <a:ext cx="4756426" cy="523220"/>
          </a:xfrm>
          <a:prstGeom prst="rect">
            <a:avLst/>
          </a:prstGeom>
          <a:noFill/>
        </p:spPr>
        <p:txBody>
          <a:bodyPr wrap="square" rtlCol="0">
            <a:spAutoFit/>
          </a:bodyPr>
          <a:lstStyle/>
          <a:p>
            <a:pPr>
              <a:lnSpc>
                <a:spcPct val="100000"/>
              </a:lnSpc>
            </a:pPr>
            <a:r>
              <a:rPr lang="en-US" sz="2800">
                <a:solidFill>
                  <a:schemeClr val="bg1"/>
                </a:solidFill>
                <a:latin typeface="Kelson Sans" panose="02000500000000000000" pitchFamily="50" charset="0"/>
                <a:ea typeface="Montserrat" charset="0"/>
                <a:cs typeface="Times New Roman" panose="02020603050405020304" pitchFamily="18" charset="0"/>
              </a:rPr>
              <a:t>MODEL–VIEW–PRESENTER</a:t>
            </a:r>
            <a:endParaRPr lang="id-ID" sz="2800">
              <a:solidFill>
                <a:schemeClr val="bg1"/>
              </a:solidFill>
              <a:latin typeface="Kelson Sans" panose="02000500000000000000" pitchFamily="50" charset="0"/>
              <a:ea typeface="Montserrat" charset="0"/>
              <a:cs typeface="Times New Roman" panose="02020603050405020304" pitchFamily="18" charset="0"/>
            </a:endParaRPr>
          </a:p>
        </p:txBody>
      </p:sp>
      <p:pic>
        <p:nvPicPr>
          <p:cNvPr id="16" name="Picture 15" descr="A close up of a screen&#10;&#10;Description automatically generated">
            <a:extLst>
              <a:ext uri="{FF2B5EF4-FFF2-40B4-BE49-F238E27FC236}">
                <a16:creationId xmlns:a16="http://schemas.microsoft.com/office/drawing/2014/main" id="{56801964-C019-4FC7-A67A-09EC5935A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569" y="1185862"/>
            <a:ext cx="5276850" cy="4486275"/>
          </a:xfrm>
          <a:prstGeom prst="rect">
            <a:avLst/>
          </a:prstGeom>
        </p:spPr>
      </p:pic>
      <p:sp>
        <p:nvSpPr>
          <p:cNvPr id="23" name="TextBox 22">
            <a:extLst>
              <a:ext uri="{FF2B5EF4-FFF2-40B4-BE49-F238E27FC236}">
                <a16:creationId xmlns:a16="http://schemas.microsoft.com/office/drawing/2014/main" id="{D42B76A5-8197-4429-B784-47AB5CEE9DA8}"/>
              </a:ext>
            </a:extLst>
          </p:cNvPr>
          <p:cNvSpPr txBox="1"/>
          <p:nvPr/>
        </p:nvSpPr>
        <p:spPr>
          <a:xfrm>
            <a:off x="6589721" y="1770594"/>
            <a:ext cx="3275836" cy="307777"/>
          </a:xfrm>
          <a:prstGeom prst="rect">
            <a:avLst/>
          </a:prstGeom>
          <a:noFill/>
        </p:spPr>
        <p:txBody>
          <a:bodyPr wrap="square" rtlCol="0">
            <a:spAutoFit/>
          </a:bodyPr>
          <a:lstStyle/>
          <a:p>
            <a:pPr>
              <a:lnSpc>
                <a:spcPct val="100000"/>
              </a:lnSpc>
            </a:pPr>
            <a:r>
              <a:rPr lang="id-ID" sz="1400">
                <a:solidFill>
                  <a:schemeClr val="bg1"/>
                </a:solidFill>
                <a:latin typeface="Kelson Sans" panose="02000500000000000000" pitchFamily="50" charset="0"/>
                <a:ea typeface="Montserrat" charset="0"/>
                <a:cs typeface="Times New Roman" panose="02020603050405020304" pitchFamily="18" charset="0"/>
              </a:rPr>
              <a:t>BUILDING USER INTERFACES</a:t>
            </a:r>
            <a:endParaRPr lang="en-US" sz="1400">
              <a:solidFill>
                <a:schemeClr val="bg1"/>
              </a:solidFill>
              <a:latin typeface="Kelson Sans" panose="02000500000000000000" pitchFamily="50" charset="0"/>
              <a:ea typeface="Montserrat" charset="0"/>
              <a:cs typeface="Times New Roman" panose="02020603050405020304" pitchFamily="18" charset="0"/>
            </a:endParaRPr>
          </a:p>
        </p:txBody>
      </p:sp>
      <p:sp>
        <p:nvSpPr>
          <p:cNvPr id="13" name="TextBox 12">
            <a:extLst>
              <a:ext uri="{FF2B5EF4-FFF2-40B4-BE49-F238E27FC236}">
                <a16:creationId xmlns:a16="http://schemas.microsoft.com/office/drawing/2014/main" id="{9C1733F0-E555-4D91-A10B-49A438DFF143}"/>
              </a:ext>
            </a:extLst>
          </p:cNvPr>
          <p:cNvSpPr txBox="1"/>
          <p:nvPr/>
        </p:nvSpPr>
        <p:spPr>
          <a:xfrm>
            <a:off x="6583419" y="2078371"/>
            <a:ext cx="4484631" cy="3290581"/>
          </a:xfrm>
          <a:prstGeom prst="rect">
            <a:avLst/>
          </a:prstGeom>
          <a:noFill/>
        </p:spPr>
        <p:txBody>
          <a:bodyPr wrap="square" rtlCol="0">
            <a:spAutoFit/>
          </a:bodyPr>
          <a:lstStyle/>
          <a:p>
            <a:pPr>
              <a:lnSpc>
                <a:spcPct val="150000"/>
              </a:lnSpc>
            </a:pPr>
            <a:r>
              <a:rPr lang="en-US" sz="1400">
                <a:solidFill>
                  <a:schemeClr val="bg1"/>
                </a:solidFill>
                <a:latin typeface="Kelson Sans" panose="02000500000000000000" pitchFamily="50" charset="0"/>
              </a:rPr>
              <a:t>The </a:t>
            </a:r>
            <a:r>
              <a:rPr lang="en-US" sz="1400" b="1" u="sng">
                <a:solidFill>
                  <a:schemeClr val="bg1"/>
                </a:solidFill>
                <a:latin typeface="Kelson Sans" panose="02000500000000000000" pitchFamily="50" charset="0"/>
              </a:rPr>
              <a:t>model</a:t>
            </a:r>
            <a:r>
              <a:rPr lang="en-US" sz="1400">
                <a:solidFill>
                  <a:schemeClr val="bg1"/>
                </a:solidFill>
                <a:latin typeface="Kelson Sans" panose="02000500000000000000" pitchFamily="50" charset="0"/>
              </a:rPr>
              <a:t> is an interface defining the data to be displayed or otherwise acted upon in the user interface.</a:t>
            </a:r>
          </a:p>
          <a:p>
            <a:pPr>
              <a:lnSpc>
                <a:spcPct val="150000"/>
              </a:lnSpc>
            </a:pPr>
            <a:endParaRPr lang="en-US" sz="1400">
              <a:solidFill>
                <a:schemeClr val="bg1"/>
              </a:solidFill>
              <a:latin typeface="Kelson Sans" panose="02000500000000000000" pitchFamily="50" charset="0"/>
            </a:endParaRPr>
          </a:p>
          <a:p>
            <a:pPr>
              <a:lnSpc>
                <a:spcPct val="150000"/>
              </a:lnSpc>
            </a:pPr>
            <a:r>
              <a:rPr lang="en-US" sz="1400">
                <a:solidFill>
                  <a:schemeClr val="bg1"/>
                </a:solidFill>
                <a:latin typeface="Kelson Sans" panose="02000500000000000000" pitchFamily="50" charset="0"/>
              </a:rPr>
              <a:t>The </a:t>
            </a:r>
            <a:r>
              <a:rPr lang="en-US" sz="1400" b="1" u="sng">
                <a:solidFill>
                  <a:schemeClr val="bg1"/>
                </a:solidFill>
                <a:latin typeface="Kelson Sans" panose="02000500000000000000" pitchFamily="50" charset="0"/>
              </a:rPr>
              <a:t>view</a:t>
            </a:r>
            <a:r>
              <a:rPr lang="en-US" sz="1400">
                <a:solidFill>
                  <a:schemeClr val="bg1"/>
                </a:solidFill>
                <a:latin typeface="Kelson Sans" panose="02000500000000000000" pitchFamily="50" charset="0"/>
              </a:rPr>
              <a:t> is an inactive interface that displays data (the </a:t>
            </a:r>
            <a:r>
              <a:rPr lang="en-US" sz="1400" b="1" i="1">
                <a:solidFill>
                  <a:schemeClr val="bg1"/>
                </a:solidFill>
                <a:latin typeface="Kelson Sans" panose="02000500000000000000" pitchFamily="50" charset="0"/>
              </a:rPr>
              <a:t>model</a:t>
            </a:r>
            <a:r>
              <a:rPr lang="en-US" sz="1400">
                <a:solidFill>
                  <a:schemeClr val="bg1"/>
                </a:solidFill>
                <a:latin typeface="Kelson Sans" panose="02000500000000000000" pitchFamily="50" charset="0"/>
              </a:rPr>
              <a:t>) and routes user commands (events) to the </a:t>
            </a:r>
            <a:r>
              <a:rPr lang="en-US" sz="1400" b="1" i="1">
                <a:solidFill>
                  <a:schemeClr val="bg1"/>
                </a:solidFill>
                <a:latin typeface="Kelson Sans" panose="02000500000000000000" pitchFamily="50" charset="0"/>
              </a:rPr>
              <a:t>presenter</a:t>
            </a:r>
            <a:r>
              <a:rPr lang="en-US" sz="1400">
                <a:solidFill>
                  <a:schemeClr val="bg1"/>
                </a:solidFill>
                <a:latin typeface="Kelson Sans" panose="02000500000000000000" pitchFamily="50" charset="0"/>
              </a:rPr>
              <a:t> to act upon that data.</a:t>
            </a:r>
          </a:p>
          <a:p>
            <a:pPr>
              <a:lnSpc>
                <a:spcPct val="150000"/>
              </a:lnSpc>
            </a:pPr>
            <a:endParaRPr lang="en-US" sz="1400">
              <a:solidFill>
                <a:schemeClr val="bg1"/>
              </a:solidFill>
              <a:latin typeface="Kelson Sans" panose="02000500000000000000" pitchFamily="50" charset="0"/>
            </a:endParaRPr>
          </a:p>
          <a:p>
            <a:pPr>
              <a:lnSpc>
                <a:spcPct val="150000"/>
              </a:lnSpc>
            </a:pPr>
            <a:r>
              <a:rPr lang="en-US" sz="1400">
                <a:solidFill>
                  <a:schemeClr val="bg1"/>
                </a:solidFill>
                <a:latin typeface="Kelson Sans" panose="02000500000000000000" pitchFamily="50" charset="0"/>
              </a:rPr>
              <a:t>The </a:t>
            </a:r>
            <a:r>
              <a:rPr lang="en-US" sz="1400" b="1" u="sng">
                <a:solidFill>
                  <a:schemeClr val="bg1"/>
                </a:solidFill>
                <a:latin typeface="Kelson Sans" panose="02000500000000000000" pitchFamily="50" charset="0"/>
              </a:rPr>
              <a:t>presenter</a:t>
            </a:r>
            <a:r>
              <a:rPr lang="en-US" sz="1400">
                <a:solidFill>
                  <a:schemeClr val="bg1"/>
                </a:solidFill>
                <a:latin typeface="Kelson Sans" panose="02000500000000000000" pitchFamily="50" charset="0"/>
              </a:rPr>
              <a:t> acts upon the </a:t>
            </a:r>
            <a:r>
              <a:rPr lang="en-US" sz="1400" b="1" i="1">
                <a:solidFill>
                  <a:schemeClr val="bg1"/>
                </a:solidFill>
                <a:latin typeface="Kelson Sans" panose="02000500000000000000" pitchFamily="50" charset="0"/>
              </a:rPr>
              <a:t>model</a:t>
            </a:r>
            <a:r>
              <a:rPr lang="en-US" sz="1400">
                <a:solidFill>
                  <a:schemeClr val="bg1"/>
                </a:solidFill>
                <a:latin typeface="Kelson Sans" panose="02000500000000000000" pitchFamily="50" charset="0"/>
              </a:rPr>
              <a:t> and the </a:t>
            </a:r>
            <a:r>
              <a:rPr lang="en-US" sz="1400" b="1" i="1">
                <a:solidFill>
                  <a:schemeClr val="bg1"/>
                </a:solidFill>
                <a:latin typeface="Kelson Sans" panose="02000500000000000000" pitchFamily="50" charset="0"/>
              </a:rPr>
              <a:t>view</a:t>
            </a:r>
            <a:r>
              <a:rPr lang="en-US" sz="1400">
                <a:solidFill>
                  <a:schemeClr val="bg1"/>
                </a:solidFill>
                <a:latin typeface="Kelson Sans" panose="02000500000000000000" pitchFamily="50" charset="0"/>
              </a:rPr>
              <a:t>. It retrieves data from sources (the model), and formats it for display in the </a:t>
            </a:r>
            <a:r>
              <a:rPr lang="en-US" sz="1400" b="1" i="1">
                <a:solidFill>
                  <a:schemeClr val="bg1"/>
                </a:solidFill>
                <a:latin typeface="Kelson Sans" panose="02000500000000000000" pitchFamily="50" charset="0"/>
              </a:rPr>
              <a:t>view</a:t>
            </a:r>
            <a:r>
              <a:rPr lang="en-US" sz="1400">
                <a:solidFill>
                  <a:schemeClr val="bg1"/>
                </a:solidFill>
                <a:latin typeface="Kelson Sans" panose="02000500000000000000" pitchFamily="50" charset="0"/>
              </a:rPr>
              <a:t>.</a:t>
            </a:r>
          </a:p>
        </p:txBody>
      </p:sp>
    </p:spTree>
    <p:extLst>
      <p:ext uri="{BB962C8B-B14F-4D97-AF65-F5344CB8AC3E}">
        <p14:creationId xmlns:p14="http://schemas.microsoft.com/office/powerpoint/2010/main" val="391992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98996F-4D74-454F-B851-0E7B3473824D}"/>
              </a:ext>
            </a:extLst>
          </p:cNvPr>
          <p:cNvSpPr/>
          <p:nvPr/>
        </p:nvSpPr>
        <p:spPr>
          <a:xfrm>
            <a:off x="-9345" y="0"/>
            <a:ext cx="9182100" cy="6858000"/>
          </a:xfrm>
          <a:prstGeom prst="rect">
            <a:avLst/>
          </a:prstGeom>
          <a:solidFill>
            <a:srgbClr val="F37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0661E06-3EB8-4C4A-9AFE-0A119F4EA1B5}"/>
              </a:ext>
            </a:extLst>
          </p:cNvPr>
          <p:cNvSpPr/>
          <p:nvPr/>
        </p:nvSpPr>
        <p:spPr>
          <a:xfrm>
            <a:off x="7500303" y="-520241"/>
            <a:ext cx="6148486" cy="6148486"/>
          </a:xfrm>
          <a:prstGeom prst="ellipse">
            <a:avLst/>
          </a:prstGeom>
          <a:solidFill>
            <a:srgbClr val="EF2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Kelson Sans" panose="02000500000000000000" pitchFamily="50" charset="0"/>
            </a:endParaRPr>
          </a:p>
        </p:txBody>
      </p:sp>
      <p:sp>
        <p:nvSpPr>
          <p:cNvPr id="50" name="TextBox 49">
            <a:extLst>
              <a:ext uri="{FF2B5EF4-FFF2-40B4-BE49-F238E27FC236}">
                <a16:creationId xmlns:a16="http://schemas.microsoft.com/office/drawing/2014/main" id="{21D6DD4F-6722-4CD7-9294-BF238EE986DF}"/>
              </a:ext>
            </a:extLst>
          </p:cNvPr>
          <p:cNvSpPr txBox="1"/>
          <p:nvPr/>
        </p:nvSpPr>
        <p:spPr>
          <a:xfrm>
            <a:off x="444287" y="711366"/>
            <a:ext cx="4756426" cy="523220"/>
          </a:xfrm>
          <a:prstGeom prst="rect">
            <a:avLst/>
          </a:prstGeom>
          <a:noFill/>
        </p:spPr>
        <p:txBody>
          <a:bodyPr wrap="square" rtlCol="0" anchor="t">
            <a:spAutoFit/>
          </a:bodyPr>
          <a:lstStyle/>
          <a:p>
            <a:r>
              <a:rPr lang="en-US" sz="2800">
                <a:solidFill>
                  <a:schemeClr val="bg1"/>
                </a:solidFill>
                <a:latin typeface="Kelson Sans"/>
                <a:cs typeface="Times New Roman"/>
              </a:rPr>
              <a:t>DATA BASE TABLE</a:t>
            </a:r>
            <a:endParaRPr lang="en-US"/>
          </a:p>
        </p:txBody>
      </p:sp>
      <p:sp>
        <p:nvSpPr>
          <p:cNvPr id="23" name="TextBox 22">
            <a:extLst>
              <a:ext uri="{FF2B5EF4-FFF2-40B4-BE49-F238E27FC236}">
                <a16:creationId xmlns:a16="http://schemas.microsoft.com/office/drawing/2014/main" id="{D42B76A5-8197-4429-B784-47AB5CEE9DA8}"/>
              </a:ext>
            </a:extLst>
          </p:cNvPr>
          <p:cNvSpPr txBox="1"/>
          <p:nvPr/>
        </p:nvSpPr>
        <p:spPr>
          <a:xfrm>
            <a:off x="450589" y="1296141"/>
            <a:ext cx="3275836" cy="4401205"/>
          </a:xfrm>
          <a:prstGeom prst="rect">
            <a:avLst/>
          </a:prstGeom>
          <a:noFill/>
        </p:spPr>
        <p:txBody>
          <a:bodyPr wrap="square" rtlCol="0" anchor="t">
            <a:spAutoFit/>
          </a:bodyPr>
          <a:lstStyle/>
          <a:p>
            <a:r>
              <a:rPr lang="en-US" sz="1400" b="1">
                <a:solidFill>
                  <a:schemeClr val="bg1"/>
                </a:solidFill>
                <a:ea typeface="+mn-lt"/>
                <a:cs typeface="+mn-lt"/>
              </a:rPr>
              <a:t>Users</a:t>
            </a:r>
            <a:r>
              <a:rPr lang="en-US" sz="1400">
                <a:solidFill>
                  <a:schemeClr val="bg1"/>
                </a:solidFill>
                <a:ea typeface="+mn-lt"/>
                <a:cs typeface="+mn-lt"/>
              </a:rPr>
              <a:t> (</a:t>
            </a:r>
            <a:r>
              <a:rPr lang="en-US" sz="1400" u="sng">
                <a:solidFill>
                  <a:schemeClr val="bg1"/>
                </a:solidFill>
                <a:ea typeface="+mn-lt"/>
                <a:cs typeface="+mn-lt"/>
              </a:rPr>
              <a:t>userid</a:t>
            </a:r>
            <a:r>
              <a:rPr lang="en-US" sz="1400">
                <a:solidFill>
                  <a:schemeClr val="bg1"/>
                </a:solidFill>
                <a:ea typeface="+mn-lt"/>
                <a:cs typeface="+mn-lt"/>
              </a:rPr>
              <a:t>)</a:t>
            </a:r>
            <a:endParaRPr lang="id-ID" sz="1400">
              <a:solidFill>
                <a:schemeClr val="bg1"/>
              </a:solidFill>
              <a:ea typeface="+mn-lt"/>
              <a:cs typeface="+mn-lt"/>
            </a:endParaRPr>
          </a:p>
          <a:p>
            <a:r>
              <a:rPr lang="en-US" sz="1400" u="sng">
                <a:solidFill>
                  <a:schemeClr val="bg1"/>
                </a:solidFill>
                <a:ea typeface="+mn-lt"/>
                <a:cs typeface="+mn-lt"/>
              </a:rPr>
              <a:t>userid</a:t>
            </a:r>
            <a:r>
              <a:rPr lang="en-US" sz="1400">
                <a:solidFill>
                  <a:schemeClr val="bg1"/>
                </a:solidFill>
                <a:ea typeface="+mn-lt"/>
                <a:cs typeface="+mn-lt"/>
              </a:rPr>
              <a:t> and </a:t>
            </a:r>
            <a:r>
              <a:rPr lang="en-US" sz="1400" i="1">
                <a:solidFill>
                  <a:schemeClr val="bg1"/>
                </a:solidFill>
                <a:ea typeface="+mn-lt"/>
                <a:cs typeface="+mn-lt"/>
              </a:rPr>
              <a:t>settingsid </a:t>
            </a:r>
            <a:r>
              <a:rPr lang="en-US" sz="1400">
                <a:solidFill>
                  <a:schemeClr val="bg1"/>
                </a:solidFill>
                <a:ea typeface="+mn-lt"/>
                <a:cs typeface="+mn-lt"/>
              </a:rPr>
              <a:t>have unique auto increment values</a:t>
            </a:r>
            <a:endParaRPr lang="id-ID" sz="1400">
              <a:solidFill>
                <a:schemeClr val="bg1"/>
              </a:solidFill>
              <a:ea typeface="+mn-lt"/>
              <a:cs typeface="+mn-lt"/>
            </a:endParaRPr>
          </a:p>
          <a:p>
            <a:endParaRPr lang="id-ID" sz="1400">
              <a:solidFill>
                <a:schemeClr val="bg1"/>
              </a:solidFill>
              <a:ea typeface="+mn-lt"/>
              <a:cs typeface="+mn-lt"/>
            </a:endParaRPr>
          </a:p>
          <a:p>
            <a:r>
              <a:rPr lang="en-US" sz="1400" b="1">
                <a:solidFill>
                  <a:schemeClr val="bg1"/>
                </a:solidFill>
                <a:ea typeface="+mn-lt"/>
                <a:cs typeface="+mn-lt"/>
              </a:rPr>
              <a:t>Image Categories</a:t>
            </a:r>
            <a:r>
              <a:rPr lang="en-US" sz="1400">
                <a:solidFill>
                  <a:schemeClr val="bg1"/>
                </a:solidFill>
                <a:ea typeface="+mn-lt"/>
                <a:cs typeface="+mn-lt"/>
              </a:rPr>
              <a:t> (category</a:t>
            </a:r>
            <a:r>
              <a:rPr lang="en-US" sz="1400" u="sng">
                <a:solidFill>
                  <a:schemeClr val="bg1"/>
                </a:solidFill>
                <a:ea typeface="+mn-lt"/>
                <a:cs typeface="+mn-lt"/>
              </a:rPr>
              <a:t>id</a:t>
            </a:r>
            <a:r>
              <a:rPr lang="en-US" sz="1400">
                <a:solidFill>
                  <a:schemeClr val="bg1"/>
                </a:solidFill>
                <a:ea typeface="+mn-lt"/>
                <a:cs typeface="+mn-lt"/>
              </a:rPr>
              <a:t>, title, </a:t>
            </a:r>
            <a:r>
              <a:rPr lang="en-US" sz="1400" i="1">
                <a:solidFill>
                  <a:schemeClr val="bg1"/>
                </a:solidFill>
                <a:ea typeface="+mn-lt"/>
                <a:cs typeface="+mn-lt"/>
              </a:rPr>
              <a:t>userid</a:t>
            </a:r>
            <a:r>
              <a:rPr lang="en-US" sz="1400">
                <a:solidFill>
                  <a:schemeClr val="bg1"/>
                </a:solidFill>
                <a:ea typeface="+mn-lt"/>
                <a:cs typeface="+mn-lt"/>
              </a:rPr>
              <a:t>)</a:t>
            </a:r>
            <a:endParaRPr lang="id-ID" sz="1400">
              <a:solidFill>
                <a:schemeClr val="bg1"/>
              </a:solidFill>
              <a:ea typeface="+mn-lt"/>
              <a:cs typeface="+mn-lt"/>
            </a:endParaRPr>
          </a:p>
          <a:p>
            <a:r>
              <a:rPr lang="en-US" sz="1400">
                <a:solidFill>
                  <a:schemeClr val="bg1"/>
                </a:solidFill>
                <a:ea typeface="+mn-lt"/>
                <a:cs typeface="+mn-lt"/>
              </a:rPr>
              <a:t>category</a:t>
            </a:r>
            <a:r>
              <a:rPr lang="en-US" sz="1400" u="sng">
                <a:solidFill>
                  <a:schemeClr val="bg1"/>
                </a:solidFill>
                <a:ea typeface="+mn-lt"/>
                <a:cs typeface="+mn-lt"/>
              </a:rPr>
              <a:t>id</a:t>
            </a:r>
            <a:r>
              <a:rPr lang="en-US" sz="1400">
                <a:solidFill>
                  <a:schemeClr val="bg1"/>
                </a:solidFill>
                <a:ea typeface="+mn-lt"/>
                <a:cs typeface="+mn-lt"/>
              </a:rPr>
              <a:t> has a unique auto increment value and userid is related to Users table</a:t>
            </a:r>
          </a:p>
          <a:p>
            <a:r>
              <a:rPr lang="en-US" sz="1400">
                <a:solidFill>
                  <a:schemeClr val="bg1"/>
                </a:solidFill>
                <a:ea typeface="+mn-lt"/>
                <a:cs typeface="+mn-lt"/>
              </a:rPr>
              <a:t>title – string with image category title.</a:t>
            </a:r>
          </a:p>
          <a:p>
            <a:endParaRPr lang="en-US" sz="1400">
              <a:solidFill>
                <a:schemeClr val="bg1"/>
              </a:solidFill>
              <a:ea typeface="+mn-lt"/>
              <a:cs typeface="+mn-lt"/>
            </a:endParaRPr>
          </a:p>
          <a:p>
            <a:r>
              <a:rPr lang="en-US" sz="1400" b="1">
                <a:solidFill>
                  <a:schemeClr val="bg1"/>
                </a:solidFill>
                <a:ea typeface="+mn-lt"/>
                <a:cs typeface="+mn-lt"/>
              </a:rPr>
              <a:t>Quote Categories</a:t>
            </a:r>
            <a:r>
              <a:rPr lang="en-US" sz="1400">
                <a:solidFill>
                  <a:schemeClr val="bg1"/>
                </a:solidFill>
                <a:ea typeface="+mn-lt"/>
                <a:cs typeface="+mn-lt"/>
              </a:rPr>
              <a:t> (category</a:t>
            </a:r>
            <a:r>
              <a:rPr lang="en-US" sz="1400" u="sng">
                <a:solidFill>
                  <a:schemeClr val="bg1"/>
                </a:solidFill>
                <a:ea typeface="+mn-lt"/>
                <a:cs typeface="+mn-lt"/>
              </a:rPr>
              <a:t>id</a:t>
            </a:r>
            <a:r>
              <a:rPr lang="en-US" sz="1400">
                <a:solidFill>
                  <a:schemeClr val="bg1"/>
                </a:solidFill>
                <a:ea typeface="+mn-lt"/>
                <a:cs typeface="+mn-lt"/>
              </a:rPr>
              <a:t>, title, </a:t>
            </a:r>
            <a:r>
              <a:rPr lang="en-US" sz="1400" i="1">
                <a:solidFill>
                  <a:schemeClr val="bg1"/>
                </a:solidFill>
                <a:ea typeface="+mn-lt"/>
                <a:cs typeface="+mn-lt"/>
              </a:rPr>
              <a:t>userid</a:t>
            </a:r>
            <a:r>
              <a:rPr lang="en-US" sz="1400">
                <a:solidFill>
                  <a:schemeClr val="bg1"/>
                </a:solidFill>
                <a:ea typeface="+mn-lt"/>
                <a:cs typeface="+mn-lt"/>
              </a:rPr>
              <a:t>)</a:t>
            </a:r>
            <a:endParaRPr lang="id-ID" sz="1400">
              <a:solidFill>
                <a:schemeClr val="bg1"/>
              </a:solidFill>
              <a:ea typeface="+mn-lt"/>
              <a:cs typeface="+mn-lt"/>
            </a:endParaRPr>
          </a:p>
          <a:p>
            <a:r>
              <a:rPr lang="en-US" sz="1400">
                <a:solidFill>
                  <a:schemeClr val="bg1"/>
                </a:solidFill>
                <a:ea typeface="+mn-lt"/>
                <a:cs typeface="+mn-lt"/>
              </a:rPr>
              <a:t>category</a:t>
            </a:r>
            <a:r>
              <a:rPr lang="en-US" sz="1400" u="sng">
                <a:solidFill>
                  <a:schemeClr val="bg1"/>
                </a:solidFill>
                <a:ea typeface="+mn-lt"/>
                <a:cs typeface="+mn-lt"/>
              </a:rPr>
              <a:t>id</a:t>
            </a:r>
            <a:r>
              <a:rPr lang="en-US" sz="1400">
                <a:solidFill>
                  <a:schemeClr val="bg1"/>
                </a:solidFill>
                <a:ea typeface="+mn-lt"/>
                <a:cs typeface="+mn-lt"/>
              </a:rPr>
              <a:t> has a unique auto increment value and userid is related to Users table</a:t>
            </a:r>
          </a:p>
          <a:p>
            <a:r>
              <a:rPr lang="en-US" sz="1400">
                <a:solidFill>
                  <a:schemeClr val="bg1"/>
                </a:solidFill>
                <a:ea typeface="+mn-lt"/>
                <a:cs typeface="+mn-lt"/>
              </a:rPr>
              <a:t>title – string with quote category title.</a:t>
            </a:r>
          </a:p>
          <a:p>
            <a:endParaRPr lang="id-ID" sz="1400">
              <a:solidFill>
                <a:schemeClr val="bg1"/>
              </a:solidFill>
              <a:ea typeface="+mn-lt"/>
              <a:cs typeface="+mn-lt"/>
            </a:endParaRPr>
          </a:p>
          <a:p>
            <a:r>
              <a:rPr lang="en-US" sz="1400" b="1">
                <a:solidFill>
                  <a:schemeClr val="bg1"/>
                </a:solidFill>
                <a:ea typeface="+mn-lt"/>
                <a:cs typeface="+mn-lt"/>
              </a:rPr>
              <a:t>Settings</a:t>
            </a:r>
            <a:r>
              <a:rPr lang="en-US" sz="1400">
                <a:solidFill>
                  <a:schemeClr val="bg1"/>
                </a:solidFill>
                <a:ea typeface="+mn-lt"/>
                <a:cs typeface="+mn-lt"/>
              </a:rPr>
              <a:t> (</a:t>
            </a:r>
            <a:r>
              <a:rPr lang="en-US" sz="1400" u="sng">
                <a:solidFill>
                  <a:schemeClr val="bg1"/>
                </a:solidFill>
                <a:ea typeface="+mn-lt"/>
                <a:cs typeface="+mn-lt"/>
              </a:rPr>
              <a:t>settingsid</a:t>
            </a:r>
            <a:r>
              <a:rPr lang="en-US" sz="1400">
                <a:solidFill>
                  <a:schemeClr val="bg1"/>
                </a:solidFill>
                <a:ea typeface="+mn-lt"/>
                <a:cs typeface="+mn-lt"/>
              </a:rPr>
              <a:t>, shuffle, quotespeed, picturespeed, </a:t>
            </a:r>
            <a:r>
              <a:rPr lang="en-US" sz="1400" i="1">
                <a:solidFill>
                  <a:schemeClr val="bg1"/>
                </a:solidFill>
                <a:ea typeface="+mn-lt"/>
                <a:cs typeface="+mn-lt"/>
              </a:rPr>
              <a:t>userid</a:t>
            </a:r>
            <a:r>
              <a:rPr lang="en-US" sz="1400">
                <a:solidFill>
                  <a:schemeClr val="bg1"/>
                </a:solidFill>
                <a:ea typeface="+mn-lt"/>
                <a:cs typeface="+mn-lt"/>
              </a:rPr>
              <a:t>)</a:t>
            </a:r>
            <a:endParaRPr lang="id-ID" sz="1400">
              <a:solidFill>
                <a:schemeClr val="bg1"/>
              </a:solidFill>
              <a:ea typeface="+mn-lt"/>
              <a:cs typeface="+mn-lt"/>
            </a:endParaRPr>
          </a:p>
          <a:p>
            <a:r>
              <a:rPr lang="en-US" sz="1400" u="sng">
                <a:solidFill>
                  <a:schemeClr val="bg1"/>
                </a:solidFill>
                <a:ea typeface="+mn-lt"/>
                <a:cs typeface="+mn-lt"/>
              </a:rPr>
              <a:t>settingsid</a:t>
            </a:r>
            <a:r>
              <a:rPr lang="en-US" sz="1400">
                <a:solidFill>
                  <a:schemeClr val="bg1"/>
                </a:solidFill>
                <a:ea typeface="+mn-lt"/>
                <a:cs typeface="+mn-lt"/>
              </a:rPr>
              <a:t> has unique auto increment values</a:t>
            </a:r>
            <a:endParaRPr lang="id-ID" sz="1400">
              <a:solidFill>
                <a:schemeClr val="bg1"/>
              </a:solidFill>
              <a:ea typeface="+mn-lt"/>
              <a:cs typeface="+mn-lt"/>
            </a:endParaRPr>
          </a:p>
          <a:p>
            <a:r>
              <a:rPr lang="en-US" sz="1400">
                <a:solidFill>
                  <a:schemeClr val="bg1"/>
                </a:solidFill>
                <a:ea typeface="+mn-lt"/>
                <a:cs typeface="+mn-lt"/>
              </a:rPr>
              <a:t>[pending - storing indexes for image and quote]</a:t>
            </a:r>
            <a:endParaRPr lang="id-ID" sz="1400">
              <a:solidFill>
                <a:schemeClr val="bg1"/>
              </a:solidFill>
              <a:ea typeface="+mn-lt"/>
              <a:cs typeface="+mn-lt"/>
            </a:endParaRPr>
          </a:p>
        </p:txBody>
      </p:sp>
      <p:sp>
        <p:nvSpPr>
          <p:cNvPr id="13" name="TextBox 12">
            <a:extLst>
              <a:ext uri="{FF2B5EF4-FFF2-40B4-BE49-F238E27FC236}">
                <a16:creationId xmlns:a16="http://schemas.microsoft.com/office/drawing/2014/main" id="{9C1733F0-E555-4D91-A10B-49A438DFF143}"/>
              </a:ext>
            </a:extLst>
          </p:cNvPr>
          <p:cNvSpPr txBox="1"/>
          <p:nvPr/>
        </p:nvSpPr>
        <p:spPr>
          <a:xfrm>
            <a:off x="4588314" y="1113316"/>
            <a:ext cx="4484631" cy="5983626"/>
          </a:xfrm>
          <a:prstGeom prst="rect">
            <a:avLst/>
          </a:prstGeom>
          <a:noFill/>
        </p:spPr>
        <p:txBody>
          <a:bodyPr wrap="square" rtlCol="0" anchor="t">
            <a:spAutoFit/>
          </a:bodyPr>
          <a:lstStyle/>
          <a:p>
            <a:r>
              <a:rPr lang="en-US" sz="1400" b="1" dirty="0">
                <a:solidFill>
                  <a:schemeClr val="bg1"/>
                </a:solidFill>
                <a:latin typeface="Calibri"/>
                <a:cs typeface="Calibri"/>
              </a:rPr>
              <a:t>Images</a:t>
            </a:r>
            <a:r>
              <a:rPr lang="en-US" sz="1400" dirty="0">
                <a:solidFill>
                  <a:schemeClr val="bg1"/>
                </a:solidFill>
                <a:latin typeface="Calibri"/>
                <a:cs typeface="Calibri"/>
              </a:rPr>
              <a:t> (</a:t>
            </a:r>
            <a:r>
              <a:rPr lang="en-US" sz="1400" u="sng" dirty="0" err="1">
                <a:solidFill>
                  <a:schemeClr val="bg1"/>
                </a:solidFill>
                <a:latin typeface="Calibri"/>
                <a:cs typeface="Calibri"/>
              </a:rPr>
              <a:t>imageid</a:t>
            </a:r>
            <a:r>
              <a:rPr lang="en-US" sz="1400" dirty="0">
                <a:solidFill>
                  <a:schemeClr val="bg1"/>
                </a:solidFill>
                <a:latin typeface="Calibri"/>
                <a:cs typeface="Calibri"/>
              </a:rPr>
              <a:t>, title, </a:t>
            </a:r>
            <a:r>
              <a:rPr lang="en-US" sz="1400" dirty="0" err="1">
                <a:solidFill>
                  <a:schemeClr val="bg1"/>
                </a:solidFill>
                <a:latin typeface="Calibri"/>
                <a:cs typeface="Calibri"/>
              </a:rPr>
              <a:t>imageblob</a:t>
            </a:r>
            <a:r>
              <a:rPr lang="en-US" sz="1400" dirty="0">
                <a:solidFill>
                  <a:schemeClr val="bg1"/>
                </a:solidFill>
                <a:latin typeface="Calibri"/>
                <a:cs typeface="Calibri"/>
              </a:rPr>
              <a:t>, </a:t>
            </a:r>
            <a:r>
              <a:rPr lang="en-US" sz="1400" i="1" dirty="0" err="1">
                <a:solidFill>
                  <a:schemeClr val="bg1"/>
                </a:solidFill>
                <a:latin typeface="Calibri"/>
                <a:cs typeface="Calibri"/>
              </a:rPr>
              <a:t>category</a:t>
            </a:r>
            <a:r>
              <a:rPr lang="en-US" sz="1400" i="1" u="sng" dirty="0" err="1">
                <a:solidFill>
                  <a:schemeClr val="bg1"/>
                </a:solidFill>
                <a:latin typeface="Calibri"/>
                <a:cs typeface="Calibri"/>
              </a:rPr>
              <a:t>id</a:t>
            </a:r>
            <a:r>
              <a:rPr lang="en-US" sz="1400" dirty="0">
                <a:solidFill>
                  <a:schemeClr val="bg1"/>
                </a:solidFill>
                <a:latin typeface="Calibri"/>
                <a:cs typeface="Calibri"/>
              </a:rPr>
              <a:t>)</a:t>
            </a:r>
            <a:endParaRPr lang="id-ID" sz="1400" dirty="0">
              <a:solidFill>
                <a:schemeClr val="bg1"/>
              </a:solidFill>
              <a:ea typeface="+mn-lt"/>
              <a:cs typeface="+mn-lt"/>
            </a:endParaRPr>
          </a:p>
          <a:p>
            <a:r>
              <a:rPr lang="en-US" sz="1400" u="sng" dirty="0" err="1">
                <a:solidFill>
                  <a:schemeClr val="bg1"/>
                </a:solidFill>
                <a:latin typeface="Calibri"/>
                <a:cs typeface="Calibri"/>
              </a:rPr>
              <a:t>imageid</a:t>
            </a:r>
            <a:r>
              <a:rPr lang="en-US" sz="1400" dirty="0">
                <a:solidFill>
                  <a:schemeClr val="bg1"/>
                </a:solidFill>
                <a:latin typeface="Calibri"/>
                <a:cs typeface="Calibri"/>
              </a:rPr>
              <a:t> has unique auto increment values</a:t>
            </a:r>
            <a:endParaRPr lang="id-ID" sz="1400" dirty="0">
              <a:solidFill>
                <a:schemeClr val="bg1"/>
              </a:solidFill>
              <a:ea typeface="+mn-lt"/>
              <a:cs typeface="+mn-lt"/>
            </a:endParaRPr>
          </a:p>
          <a:p>
            <a:r>
              <a:rPr lang="en-US" sz="1400" dirty="0">
                <a:solidFill>
                  <a:schemeClr val="bg1"/>
                </a:solidFill>
                <a:latin typeface="Calibri"/>
                <a:cs typeface="Calibri"/>
              </a:rPr>
              <a:t>title, string value for title</a:t>
            </a:r>
            <a:endParaRPr lang="en-US" sz="1400" dirty="0">
              <a:solidFill>
                <a:schemeClr val="bg1"/>
              </a:solidFill>
              <a:ea typeface="+mn-lt"/>
              <a:cs typeface="+mn-lt"/>
            </a:endParaRPr>
          </a:p>
          <a:p>
            <a:r>
              <a:rPr lang="en-US" sz="1400" dirty="0" err="1">
                <a:solidFill>
                  <a:schemeClr val="bg1"/>
                </a:solidFill>
                <a:latin typeface="Calibri"/>
                <a:cs typeface="Calibri"/>
              </a:rPr>
              <a:t>imageblob</a:t>
            </a:r>
            <a:r>
              <a:rPr lang="en-US" sz="1400" dirty="0">
                <a:solidFill>
                  <a:schemeClr val="bg1"/>
                </a:solidFill>
                <a:latin typeface="Calibri"/>
                <a:cs typeface="Calibri"/>
              </a:rPr>
              <a:t>, encoded image</a:t>
            </a:r>
            <a:endParaRPr lang="en-US" sz="1400" dirty="0">
              <a:solidFill>
                <a:schemeClr val="bg1"/>
              </a:solidFill>
              <a:ea typeface="+mn-lt"/>
              <a:cs typeface="+mn-lt"/>
            </a:endParaRPr>
          </a:p>
          <a:p>
            <a:r>
              <a:rPr lang="en-US" sz="1400" i="1" dirty="0" err="1">
                <a:solidFill>
                  <a:schemeClr val="bg1"/>
                </a:solidFill>
                <a:latin typeface="Calibri"/>
                <a:cs typeface="Calibri"/>
              </a:rPr>
              <a:t>catagoryid</a:t>
            </a:r>
            <a:r>
              <a:rPr lang="en-US" sz="1400" i="1" dirty="0">
                <a:solidFill>
                  <a:schemeClr val="bg1"/>
                </a:solidFill>
                <a:latin typeface="Calibri"/>
                <a:cs typeface="Calibri"/>
              </a:rPr>
              <a:t> foreign key for Image categories</a:t>
            </a:r>
            <a:endParaRPr lang="id-ID" sz="1400" dirty="0">
              <a:solidFill>
                <a:schemeClr val="bg1"/>
              </a:solidFill>
              <a:ea typeface="+mn-lt"/>
              <a:cs typeface="+mn-lt"/>
            </a:endParaRPr>
          </a:p>
          <a:p>
            <a:endParaRPr lang="id-ID" sz="1400">
              <a:ea typeface="+mn-lt"/>
              <a:cs typeface="+mn-lt"/>
            </a:endParaRPr>
          </a:p>
          <a:p>
            <a:r>
              <a:rPr lang="en-US" sz="1400" b="1" dirty="0">
                <a:solidFill>
                  <a:schemeClr val="bg1"/>
                </a:solidFill>
                <a:latin typeface="Calibri"/>
                <a:cs typeface="Calibri"/>
              </a:rPr>
              <a:t>Quotes</a:t>
            </a:r>
            <a:r>
              <a:rPr lang="en-US" sz="1400" dirty="0">
                <a:solidFill>
                  <a:schemeClr val="bg1"/>
                </a:solidFill>
                <a:latin typeface="Calibri"/>
                <a:cs typeface="Calibri"/>
              </a:rPr>
              <a:t> (</a:t>
            </a:r>
            <a:r>
              <a:rPr lang="en-US" sz="1400" u="sng" dirty="0" err="1">
                <a:solidFill>
                  <a:schemeClr val="bg1"/>
                </a:solidFill>
                <a:latin typeface="Calibri"/>
                <a:cs typeface="Calibri"/>
              </a:rPr>
              <a:t>quoteid</a:t>
            </a:r>
            <a:r>
              <a:rPr lang="en-US" sz="1400" dirty="0">
                <a:solidFill>
                  <a:schemeClr val="bg1"/>
                </a:solidFill>
                <a:latin typeface="Calibri"/>
                <a:cs typeface="Calibri"/>
              </a:rPr>
              <a:t>, title, quote, </a:t>
            </a:r>
            <a:r>
              <a:rPr lang="en-US" sz="1400" i="1" dirty="0" err="1">
                <a:solidFill>
                  <a:schemeClr val="bg1"/>
                </a:solidFill>
                <a:latin typeface="Calibri"/>
                <a:cs typeface="Calibri"/>
              </a:rPr>
              <a:t>category</a:t>
            </a:r>
            <a:r>
              <a:rPr lang="en-US" sz="1400" i="1" u="sng" dirty="0" err="1">
                <a:solidFill>
                  <a:schemeClr val="bg1"/>
                </a:solidFill>
                <a:latin typeface="Calibri"/>
                <a:cs typeface="Calibri"/>
              </a:rPr>
              <a:t>id</a:t>
            </a:r>
            <a:r>
              <a:rPr lang="en-US" sz="1400" dirty="0">
                <a:solidFill>
                  <a:schemeClr val="bg1"/>
                </a:solidFill>
                <a:latin typeface="Calibri"/>
                <a:cs typeface="Calibri"/>
              </a:rPr>
              <a:t>)</a:t>
            </a:r>
            <a:endParaRPr lang="id-ID" sz="1400" dirty="0">
              <a:solidFill>
                <a:schemeClr val="bg1"/>
              </a:solidFill>
              <a:ea typeface="+mn-lt"/>
              <a:cs typeface="+mn-lt"/>
            </a:endParaRPr>
          </a:p>
          <a:p>
            <a:r>
              <a:rPr lang="en-US" sz="1400" u="sng" dirty="0" err="1">
                <a:solidFill>
                  <a:schemeClr val="bg1"/>
                </a:solidFill>
                <a:latin typeface="Calibri"/>
                <a:cs typeface="Calibri"/>
              </a:rPr>
              <a:t>quoteid</a:t>
            </a:r>
            <a:r>
              <a:rPr lang="en-US" sz="1400" dirty="0">
                <a:solidFill>
                  <a:schemeClr val="bg1"/>
                </a:solidFill>
                <a:latin typeface="Calibri"/>
                <a:cs typeface="Calibri"/>
              </a:rPr>
              <a:t> has unique auto increment values</a:t>
            </a:r>
            <a:endParaRPr lang="id-ID" sz="1400" dirty="0">
              <a:solidFill>
                <a:schemeClr val="bg1"/>
              </a:solidFill>
              <a:ea typeface="+mn-lt"/>
              <a:cs typeface="+mn-lt"/>
            </a:endParaRPr>
          </a:p>
          <a:p>
            <a:r>
              <a:rPr lang="en-US" sz="1400" dirty="0">
                <a:solidFill>
                  <a:schemeClr val="bg1"/>
                </a:solidFill>
                <a:latin typeface="Calibri"/>
                <a:cs typeface="Calibri"/>
              </a:rPr>
              <a:t>title, string value for title</a:t>
            </a:r>
            <a:endParaRPr lang="en-US" sz="1400" dirty="0">
              <a:solidFill>
                <a:schemeClr val="bg1"/>
              </a:solidFill>
              <a:ea typeface="+mn-lt"/>
              <a:cs typeface="+mn-lt"/>
            </a:endParaRPr>
          </a:p>
          <a:p>
            <a:r>
              <a:rPr lang="en-US" sz="1400" dirty="0">
                <a:solidFill>
                  <a:schemeClr val="bg1"/>
                </a:solidFill>
                <a:latin typeface="Calibri"/>
                <a:cs typeface="Calibri"/>
              </a:rPr>
              <a:t>quote, string value for quote</a:t>
            </a:r>
            <a:endParaRPr lang="en-US" sz="1400" dirty="0">
              <a:solidFill>
                <a:schemeClr val="bg1"/>
              </a:solidFill>
              <a:ea typeface="+mn-lt"/>
              <a:cs typeface="+mn-lt"/>
            </a:endParaRPr>
          </a:p>
          <a:p>
            <a:r>
              <a:rPr lang="en-US" sz="1400" i="1" dirty="0" err="1">
                <a:solidFill>
                  <a:schemeClr val="bg1"/>
                </a:solidFill>
                <a:latin typeface="Calibri"/>
                <a:cs typeface="Calibri"/>
              </a:rPr>
              <a:t>catagoryid</a:t>
            </a:r>
            <a:r>
              <a:rPr lang="en-US" sz="1400" i="1" dirty="0">
                <a:solidFill>
                  <a:schemeClr val="bg1"/>
                </a:solidFill>
                <a:latin typeface="Calibri"/>
                <a:cs typeface="Calibri"/>
              </a:rPr>
              <a:t> foreign key for Quote categories</a:t>
            </a:r>
            <a:endParaRPr lang="id-ID" sz="1400" dirty="0">
              <a:solidFill>
                <a:schemeClr val="bg1"/>
              </a:solidFill>
              <a:ea typeface="+mn-lt"/>
              <a:cs typeface="+mn-lt"/>
            </a:endParaRPr>
          </a:p>
          <a:p>
            <a:endParaRPr lang="en-US" sz="1400">
              <a:ea typeface="+mn-lt"/>
              <a:cs typeface="+mn-lt"/>
            </a:endParaRPr>
          </a:p>
          <a:p>
            <a:r>
              <a:rPr lang="en-US" sz="1400" b="1" dirty="0">
                <a:solidFill>
                  <a:schemeClr val="bg1"/>
                </a:solidFill>
                <a:latin typeface="Calibri"/>
                <a:cs typeface="Calibri"/>
              </a:rPr>
              <a:t>Playlist (</a:t>
            </a:r>
            <a:r>
              <a:rPr lang="en-US" sz="1400" u="sng" dirty="0" err="1">
                <a:solidFill>
                  <a:schemeClr val="bg1"/>
                </a:solidFill>
                <a:latin typeface="Calibri"/>
                <a:cs typeface="Calibri"/>
              </a:rPr>
              <a:t>playlistid</a:t>
            </a:r>
            <a:r>
              <a:rPr lang="en-US" sz="1400" dirty="0">
                <a:solidFill>
                  <a:schemeClr val="bg1"/>
                </a:solidFill>
                <a:latin typeface="Calibri"/>
                <a:cs typeface="Calibri"/>
              </a:rPr>
              <a:t>, title)</a:t>
            </a:r>
            <a:endParaRPr lang="id-ID" sz="1400" dirty="0">
              <a:solidFill>
                <a:schemeClr val="bg1"/>
              </a:solidFill>
              <a:ea typeface="+mn-lt"/>
              <a:cs typeface="+mn-lt"/>
            </a:endParaRPr>
          </a:p>
          <a:p>
            <a:r>
              <a:rPr lang="en-US" sz="1400" u="sng" dirty="0" err="1">
                <a:solidFill>
                  <a:schemeClr val="bg1"/>
                </a:solidFill>
                <a:latin typeface="Calibri"/>
                <a:cs typeface="Calibri"/>
              </a:rPr>
              <a:t>quoteid</a:t>
            </a:r>
            <a:r>
              <a:rPr lang="en-US" sz="1400" dirty="0">
                <a:solidFill>
                  <a:schemeClr val="bg1"/>
                </a:solidFill>
                <a:latin typeface="Calibri"/>
                <a:cs typeface="Calibri"/>
              </a:rPr>
              <a:t> has unique auto increment values</a:t>
            </a:r>
            <a:endParaRPr lang="id-ID" sz="1400" dirty="0">
              <a:solidFill>
                <a:schemeClr val="bg1"/>
              </a:solidFill>
              <a:ea typeface="+mn-lt"/>
              <a:cs typeface="+mn-lt"/>
            </a:endParaRPr>
          </a:p>
          <a:p>
            <a:r>
              <a:rPr lang="en-US" sz="1400" dirty="0">
                <a:solidFill>
                  <a:schemeClr val="bg1"/>
                </a:solidFill>
                <a:latin typeface="Calibri"/>
                <a:cs typeface="Calibri"/>
              </a:rPr>
              <a:t>title, string value for title</a:t>
            </a:r>
            <a:endParaRPr lang="en-US" sz="1400" dirty="0">
              <a:solidFill>
                <a:schemeClr val="bg1"/>
              </a:solidFill>
              <a:ea typeface="+mn-lt"/>
              <a:cs typeface="+mn-lt"/>
            </a:endParaRPr>
          </a:p>
          <a:p>
            <a:endParaRPr lang="en-US" sz="1400">
              <a:ea typeface="+mn-lt"/>
              <a:cs typeface="+mn-lt"/>
            </a:endParaRPr>
          </a:p>
          <a:p>
            <a:r>
              <a:rPr lang="en-US" sz="1400" b="1" dirty="0">
                <a:solidFill>
                  <a:schemeClr val="bg1"/>
                </a:solidFill>
                <a:latin typeface="Calibri"/>
                <a:cs typeface="Calibri"/>
              </a:rPr>
              <a:t>Slide </a:t>
            </a:r>
            <a:r>
              <a:rPr lang="en-US" sz="1400" dirty="0">
                <a:solidFill>
                  <a:schemeClr val="bg1"/>
                </a:solidFill>
                <a:latin typeface="Calibri"/>
                <a:cs typeface="Calibri"/>
              </a:rPr>
              <a:t>(</a:t>
            </a:r>
            <a:r>
              <a:rPr lang="en-US" sz="1400" u="sng" dirty="0" err="1">
                <a:solidFill>
                  <a:schemeClr val="bg1"/>
                </a:solidFill>
                <a:latin typeface="Calibri"/>
                <a:cs typeface="Calibri"/>
              </a:rPr>
              <a:t>slideid</a:t>
            </a:r>
            <a:r>
              <a:rPr lang="en-US" sz="1400" dirty="0">
                <a:solidFill>
                  <a:schemeClr val="bg1"/>
                </a:solidFill>
                <a:latin typeface="Calibri"/>
                <a:cs typeface="Calibri"/>
              </a:rPr>
              <a:t>, order, </a:t>
            </a:r>
            <a:r>
              <a:rPr lang="en-US" sz="1400" i="1" dirty="0" err="1">
                <a:solidFill>
                  <a:schemeClr val="bg1"/>
                </a:solidFill>
                <a:latin typeface="Calibri"/>
                <a:cs typeface="Calibri"/>
              </a:rPr>
              <a:t>playlistid</a:t>
            </a:r>
            <a:r>
              <a:rPr lang="en-US" sz="1400" i="1" dirty="0">
                <a:solidFill>
                  <a:schemeClr val="bg1"/>
                </a:solidFill>
                <a:latin typeface="Calibri"/>
                <a:cs typeface="Calibri"/>
              </a:rPr>
              <a:t> </a:t>
            </a:r>
            <a:r>
              <a:rPr lang="en-US" sz="1400" i="1" dirty="0" err="1">
                <a:solidFill>
                  <a:schemeClr val="bg1"/>
                </a:solidFill>
                <a:latin typeface="Calibri"/>
                <a:cs typeface="Calibri"/>
              </a:rPr>
              <a:t>quoteid</a:t>
            </a:r>
            <a:r>
              <a:rPr lang="en-US" sz="1400" dirty="0">
                <a:solidFill>
                  <a:schemeClr val="bg1"/>
                </a:solidFill>
                <a:latin typeface="Calibri"/>
                <a:cs typeface="Calibri"/>
              </a:rPr>
              <a:t>, </a:t>
            </a:r>
            <a:r>
              <a:rPr lang="en-US" sz="1400" i="1" dirty="0" err="1">
                <a:solidFill>
                  <a:schemeClr val="bg1"/>
                </a:solidFill>
                <a:latin typeface="Calibri"/>
                <a:cs typeface="Calibri"/>
              </a:rPr>
              <a:t>imageid</a:t>
            </a:r>
            <a:r>
              <a:rPr lang="en-US" sz="1400" dirty="0">
                <a:solidFill>
                  <a:schemeClr val="bg1"/>
                </a:solidFill>
                <a:latin typeface="Calibri"/>
                <a:cs typeface="Calibri"/>
              </a:rPr>
              <a:t>)</a:t>
            </a:r>
            <a:endParaRPr lang="id-ID" sz="1400" dirty="0">
              <a:solidFill>
                <a:schemeClr val="bg1"/>
              </a:solidFill>
              <a:ea typeface="+mn-lt"/>
              <a:cs typeface="+mn-lt"/>
            </a:endParaRPr>
          </a:p>
          <a:p>
            <a:r>
              <a:rPr lang="en-US" sz="1400" u="sng" dirty="0" err="1">
                <a:solidFill>
                  <a:schemeClr val="bg1"/>
                </a:solidFill>
                <a:latin typeface="Calibri"/>
                <a:cs typeface="Calibri"/>
              </a:rPr>
              <a:t>quoteid</a:t>
            </a:r>
            <a:r>
              <a:rPr lang="en-US" sz="1400" dirty="0">
                <a:solidFill>
                  <a:schemeClr val="bg1"/>
                </a:solidFill>
                <a:latin typeface="Calibri"/>
                <a:cs typeface="Calibri"/>
              </a:rPr>
              <a:t> has unique auto increment values</a:t>
            </a:r>
            <a:endParaRPr lang="id-ID" sz="1400" dirty="0">
              <a:solidFill>
                <a:schemeClr val="bg1"/>
              </a:solidFill>
              <a:ea typeface="+mn-lt"/>
              <a:cs typeface="+mn-lt"/>
            </a:endParaRPr>
          </a:p>
          <a:p>
            <a:r>
              <a:rPr lang="en-US" sz="1400" dirty="0">
                <a:solidFill>
                  <a:schemeClr val="bg1"/>
                </a:solidFill>
                <a:latin typeface="Calibri"/>
                <a:cs typeface="Calibri"/>
              </a:rPr>
              <a:t>order int value</a:t>
            </a:r>
            <a:endParaRPr lang="en-US" sz="1400" dirty="0">
              <a:solidFill>
                <a:schemeClr val="bg1"/>
              </a:solidFill>
              <a:ea typeface="+mn-lt"/>
              <a:cs typeface="+mn-lt"/>
            </a:endParaRPr>
          </a:p>
          <a:p>
            <a:r>
              <a:rPr lang="en-US" sz="1400" i="1" dirty="0" err="1">
                <a:solidFill>
                  <a:schemeClr val="bg1"/>
                </a:solidFill>
                <a:latin typeface="Calibri"/>
                <a:cs typeface="Calibri"/>
              </a:rPr>
              <a:t>playlistid</a:t>
            </a:r>
            <a:r>
              <a:rPr lang="en-US" sz="1400" i="1" dirty="0">
                <a:solidFill>
                  <a:schemeClr val="bg1"/>
                </a:solidFill>
                <a:latin typeface="Calibri"/>
                <a:cs typeface="Calibri"/>
              </a:rPr>
              <a:t> foreign key for Playlist</a:t>
            </a:r>
            <a:endParaRPr lang="id-ID" sz="1400" dirty="0">
              <a:solidFill>
                <a:schemeClr val="bg1"/>
              </a:solidFill>
              <a:ea typeface="+mn-lt"/>
              <a:cs typeface="+mn-lt"/>
            </a:endParaRPr>
          </a:p>
          <a:p>
            <a:r>
              <a:rPr lang="en-US" sz="1400" i="1" dirty="0" err="1">
                <a:solidFill>
                  <a:schemeClr val="bg1"/>
                </a:solidFill>
                <a:latin typeface="Calibri"/>
                <a:cs typeface="Calibri"/>
              </a:rPr>
              <a:t>quoteid</a:t>
            </a:r>
            <a:r>
              <a:rPr lang="en-US" sz="1400" i="1" dirty="0">
                <a:solidFill>
                  <a:schemeClr val="bg1"/>
                </a:solidFill>
                <a:latin typeface="Calibri"/>
                <a:cs typeface="Calibri"/>
              </a:rPr>
              <a:t>  foreign key for Quote</a:t>
            </a:r>
            <a:endParaRPr lang="id-ID" sz="1400" dirty="0">
              <a:solidFill>
                <a:schemeClr val="bg1"/>
              </a:solidFill>
              <a:ea typeface="+mn-lt"/>
              <a:cs typeface="+mn-lt"/>
            </a:endParaRPr>
          </a:p>
          <a:p>
            <a:r>
              <a:rPr lang="en-US" sz="1400" i="1" dirty="0" err="1">
                <a:solidFill>
                  <a:schemeClr val="bg1"/>
                </a:solidFill>
                <a:latin typeface="Calibri"/>
                <a:cs typeface="Calibri"/>
              </a:rPr>
              <a:t>imageid</a:t>
            </a:r>
            <a:r>
              <a:rPr lang="en-US" sz="1400" i="1" dirty="0">
                <a:solidFill>
                  <a:schemeClr val="bg1"/>
                </a:solidFill>
                <a:latin typeface="Calibri"/>
                <a:cs typeface="Calibri"/>
              </a:rPr>
              <a:t> foreign key for Image</a:t>
            </a:r>
            <a:endParaRPr lang="id-ID" sz="1400" dirty="0">
              <a:solidFill>
                <a:schemeClr val="bg1"/>
              </a:solidFill>
              <a:ea typeface="+mn-lt"/>
              <a:cs typeface="+mn-lt"/>
            </a:endParaRPr>
          </a:p>
          <a:p>
            <a:endParaRPr lang="en-US" sz="1400" i="1" dirty="0">
              <a:solidFill>
                <a:schemeClr val="bg1"/>
              </a:solidFill>
              <a:latin typeface="Calibri"/>
              <a:cs typeface="Calibri"/>
            </a:endParaRPr>
          </a:p>
          <a:p>
            <a:r>
              <a:rPr lang="en-US" sz="1400" b="1" dirty="0">
                <a:solidFill>
                  <a:schemeClr val="bg1"/>
                </a:solidFill>
                <a:ea typeface="+mn-lt"/>
                <a:cs typeface="+mn-lt"/>
              </a:rPr>
              <a:t>Motivational Message </a:t>
            </a:r>
            <a:r>
              <a:rPr lang="en-US" sz="1400" dirty="0">
                <a:solidFill>
                  <a:schemeClr val="bg1"/>
                </a:solidFill>
                <a:ea typeface="+mn-lt"/>
                <a:cs typeface="+mn-lt"/>
              </a:rPr>
              <a:t>(</a:t>
            </a:r>
            <a:r>
              <a:rPr lang="en-US" sz="1400" u="sng" dirty="0" err="1">
                <a:solidFill>
                  <a:schemeClr val="bg1"/>
                </a:solidFill>
                <a:ea typeface="+mn-lt"/>
                <a:cs typeface="+mn-lt"/>
              </a:rPr>
              <a:t>messageid</a:t>
            </a:r>
            <a:r>
              <a:rPr lang="en-US" sz="1400" dirty="0">
                <a:solidFill>
                  <a:schemeClr val="bg1"/>
                </a:solidFill>
                <a:ea typeface="+mn-lt"/>
                <a:cs typeface="+mn-lt"/>
              </a:rPr>
              <a:t>, message)</a:t>
            </a:r>
          </a:p>
          <a:p>
            <a:r>
              <a:rPr lang="en-US" sz="1400" u="sng" dirty="0" err="1">
                <a:solidFill>
                  <a:schemeClr val="bg1"/>
                </a:solidFill>
                <a:ea typeface="+mn-lt"/>
                <a:cs typeface="+mn-lt"/>
              </a:rPr>
              <a:t>messageid</a:t>
            </a:r>
            <a:r>
              <a:rPr lang="en-US" sz="1400" dirty="0">
                <a:solidFill>
                  <a:schemeClr val="bg1"/>
                </a:solidFill>
                <a:ea typeface="+mn-lt"/>
                <a:cs typeface="+mn-lt"/>
              </a:rPr>
              <a:t> has unique auto increment values</a:t>
            </a:r>
          </a:p>
          <a:p>
            <a:endParaRPr lang="en-US" sz="1400" i="1" dirty="0">
              <a:solidFill>
                <a:schemeClr val="bg1"/>
              </a:solidFill>
              <a:latin typeface="Calibri"/>
              <a:cs typeface="Calibri"/>
            </a:endParaRPr>
          </a:p>
          <a:p>
            <a:pPr>
              <a:lnSpc>
                <a:spcPct val="150000"/>
              </a:lnSpc>
            </a:pPr>
            <a:endParaRPr lang="en-US" sz="1400">
              <a:solidFill>
                <a:schemeClr val="bg1"/>
              </a:solidFill>
              <a:latin typeface="Kelson Sans"/>
            </a:endParaRPr>
          </a:p>
        </p:txBody>
      </p:sp>
    </p:spTree>
    <p:extLst>
      <p:ext uri="{BB962C8B-B14F-4D97-AF65-F5344CB8AC3E}">
        <p14:creationId xmlns:p14="http://schemas.microsoft.com/office/powerpoint/2010/main" val="184673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a:extLst>
              <a:ext uri="{FF2B5EF4-FFF2-40B4-BE49-F238E27FC236}">
                <a16:creationId xmlns:a16="http://schemas.microsoft.com/office/drawing/2014/main" id="{FAFB6FB4-DE4E-4217-851A-D9A063E3C07F}"/>
              </a:ext>
            </a:extLst>
          </p:cNvPr>
          <p:cNvSpPr/>
          <p:nvPr/>
        </p:nvSpPr>
        <p:spPr>
          <a:xfrm>
            <a:off x="0" y="-1"/>
            <a:ext cx="4705611" cy="6858001"/>
          </a:xfrm>
          <a:prstGeom prst="rect">
            <a:avLst/>
          </a:prstGeom>
          <a:solidFill>
            <a:srgbClr val="FFAB19"/>
          </a:solidFill>
          <a:ln w="12700">
            <a:miter lim="400000"/>
          </a:ln>
        </p:spPr>
        <p:txBody>
          <a:bodyPr lIns="41494" tIns="41494" rIns="41494" bIns="41494" anchor="ctr"/>
          <a:lstStyle/>
          <a:p>
            <a:pPr algn="just">
              <a:lnSpc>
                <a:spcPct val="160000"/>
              </a:lnSpc>
              <a:defRPr sz="2000">
                <a:solidFill>
                  <a:srgbClr val="000000"/>
                </a:solidFill>
                <a:latin typeface="나눔바른고딕"/>
                <a:ea typeface="나눔바른고딕"/>
                <a:cs typeface="나눔바른고딕"/>
                <a:sym typeface="나눔바른고딕"/>
              </a:defRPr>
            </a:pPr>
            <a:endParaRPr sz="1000">
              <a:solidFill>
                <a:srgbClr val="FF0000"/>
              </a:solidFill>
              <a:latin typeface="Kelson Sans" panose="02000500000000000000" pitchFamily="50" charset="0"/>
            </a:endParaRPr>
          </a:p>
        </p:txBody>
      </p:sp>
      <p:sp>
        <p:nvSpPr>
          <p:cNvPr id="4" name="Freeform: Shape 3">
            <a:extLst>
              <a:ext uri="{FF2B5EF4-FFF2-40B4-BE49-F238E27FC236}">
                <a16:creationId xmlns:a16="http://schemas.microsoft.com/office/drawing/2014/main" id="{B0569448-5A9C-4C57-9637-CD523B16A6BE}"/>
              </a:ext>
            </a:extLst>
          </p:cNvPr>
          <p:cNvSpPr/>
          <p:nvPr/>
        </p:nvSpPr>
        <p:spPr>
          <a:xfrm>
            <a:off x="10717222" y="-169432"/>
            <a:ext cx="4329559" cy="4329559"/>
          </a:xfrm>
          <a:custGeom>
            <a:avLst/>
            <a:gdLst>
              <a:gd name="connsiteX0" fmla="*/ 2798136 w 5596274"/>
              <a:gd name="connsiteY0" fmla="*/ 917792 h 5596274"/>
              <a:gd name="connsiteX1" fmla="*/ 917792 w 5596274"/>
              <a:gd name="connsiteY1" fmla="*/ 2798136 h 5596274"/>
              <a:gd name="connsiteX2" fmla="*/ 2798136 w 5596274"/>
              <a:gd name="connsiteY2" fmla="*/ 4678480 h 5596274"/>
              <a:gd name="connsiteX3" fmla="*/ 4678480 w 5596274"/>
              <a:gd name="connsiteY3" fmla="*/ 2798136 h 5596274"/>
              <a:gd name="connsiteX4" fmla="*/ 2798136 w 5596274"/>
              <a:gd name="connsiteY4" fmla="*/ 917792 h 5596274"/>
              <a:gd name="connsiteX5" fmla="*/ 2798137 w 5596274"/>
              <a:gd name="connsiteY5" fmla="*/ 0 h 5596274"/>
              <a:gd name="connsiteX6" fmla="*/ 5596274 w 5596274"/>
              <a:gd name="connsiteY6" fmla="*/ 2798137 h 5596274"/>
              <a:gd name="connsiteX7" fmla="*/ 2798137 w 5596274"/>
              <a:gd name="connsiteY7" fmla="*/ 5596274 h 5596274"/>
              <a:gd name="connsiteX8" fmla="*/ 0 w 5596274"/>
              <a:gd name="connsiteY8" fmla="*/ 2798137 h 5596274"/>
              <a:gd name="connsiteX9" fmla="*/ 2798137 w 5596274"/>
              <a:gd name="connsiteY9" fmla="*/ 0 h 559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6274" h="5596274">
                <a:moveTo>
                  <a:pt x="2798136" y="917792"/>
                </a:moveTo>
                <a:cubicBezTo>
                  <a:pt x="1759651" y="917792"/>
                  <a:pt x="917792" y="1759651"/>
                  <a:pt x="917792" y="2798136"/>
                </a:cubicBezTo>
                <a:cubicBezTo>
                  <a:pt x="917792" y="3836621"/>
                  <a:pt x="1759651" y="4678480"/>
                  <a:pt x="2798136" y="4678480"/>
                </a:cubicBezTo>
                <a:cubicBezTo>
                  <a:pt x="3836621" y="4678480"/>
                  <a:pt x="4678480" y="3836621"/>
                  <a:pt x="4678480" y="2798136"/>
                </a:cubicBezTo>
                <a:cubicBezTo>
                  <a:pt x="4678480" y="1759651"/>
                  <a:pt x="3836621" y="917792"/>
                  <a:pt x="2798136" y="917792"/>
                </a:cubicBezTo>
                <a:close/>
                <a:moveTo>
                  <a:pt x="2798137" y="0"/>
                </a:moveTo>
                <a:cubicBezTo>
                  <a:pt x="4343505" y="0"/>
                  <a:pt x="5596274" y="1252769"/>
                  <a:pt x="5596274" y="2798137"/>
                </a:cubicBezTo>
                <a:cubicBezTo>
                  <a:pt x="5596274" y="4343505"/>
                  <a:pt x="4343505" y="5596274"/>
                  <a:pt x="2798137" y="5596274"/>
                </a:cubicBezTo>
                <a:cubicBezTo>
                  <a:pt x="1252769" y="5596274"/>
                  <a:pt x="0" y="4343505"/>
                  <a:pt x="0" y="2798137"/>
                </a:cubicBezTo>
                <a:cubicBezTo>
                  <a:pt x="0" y="1252769"/>
                  <a:pt x="1252769" y="0"/>
                  <a:pt x="2798137" y="0"/>
                </a:cubicBezTo>
                <a:close/>
              </a:path>
            </a:pathLst>
          </a:custGeom>
          <a:solidFill>
            <a:srgbClr val="55B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0000"/>
              </a:solidFill>
              <a:latin typeface="Kelson Sans" panose="02000500000000000000" pitchFamily="50" charset="0"/>
            </a:endParaRPr>
          </a:p>
        </p:txBody>
      </p:sp>
      <p:pic>
        <p:nvPicPr>
          <p:cNvPr id="6" name="Picture 5" descr="A screenshot of a cell phone&#10;&#10;Description automatically generated">
            <a:extLst>
              <a:ext uri="{FF2B5EF4-FFF2-40B4-BE49-F238E27FC236}">
                <a16:creationId xmlns:a16="http://schemas.microsoft.com/office/drawing/2014/main" id="{841BB1CF-A301-41E0-A9B7-55E3FD436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109" y="98929"/>
            <a:ext cx="9003782" cy="6660142"/>
          </a:xfrm>
          <a:prstGeom prst="rect">
            <a:avLst/>
          </a:prstGeom>
        </p:spPr>
      </p:pic>
    </p:spTree>
    <p:extLst>
      <p:ext uri="{BB962C8B-B14F-4D97-AF65-F5344CB8AC3E}">
        <p14:creationId xmlns:p14="http://schemas.microsoft.com/office/powerpoint/2010/main" val="1495770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A9D0A72-7C6E-4924-8038-FC6BACF1663C}"/>
              </a:ext>
            </a:extLst>
          </p:cNvPr>
          <p:cNvSpPr/>
          <p:nvPr/>
        </p:nvSpPr>
        <p:spPr>
          <a:xfrm>
            <a:off x="0" y="0"/>
            <a:ext cx="9182100" cy="6858000"/>
          </a:xfrm>
          <a:prstGeom prst="rect">
            <a:avLst/>
          </a:prstGeom>
          <a:solidFill>
            <a:srgbClr val="F37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570BF6-E66B-4283-A39D-F477216AE924}"/>
              </a:ext>
            </a:extLst>
          </p:cNvPr>
          <p:cNvSpPr txBox="1"/>
          <p:nvPr/>
        </p:nvSpPr>
        <p:spPr>
          <a:xfrm>
            <a:off x="3749588" y="290428"/>
            <a:ext cx="4692825" cy="538601"/>
          </a:xfrm>
          <a:prstGeom prst="rect">
            <a:avLst/>
          </a:prstGeom>
          <a:noFill/>
        </p:spPr>
        <p:txBody>
          <a:bodyPr wrap="square" lIns="45711" tIns="22856" rIns="45711" bIns="22856" rtlCol="0">
            <a:spAutoFit/>
          </a:bodyPr>
          <a:lstStyle/>
          <a:p>
            <a:pPr algn="ctr"/>
            <a:r>
              <a:rPr lang="en-US" sz="3200" b="1">
                <a:solidFill>
                  <a:schemeClr val="bg1"/>
                </a:solidFill>
                <a:latin typeface="+mj-lt"/>
                <a:ea typeface="Open Sans Extrabold" panose="020B0906030804020204" pitchFamily="34" charset="0"/>
                <a:cs typeface="Open Sans Extrabold" panose="020B0906030804020204" pitchFamily="34" charset="0"/>
              </a:rPr>
              <a:t>HANDLING QUOTES</a:t>
            </a:r>
            <a:endParaRPr lang="id-ID" sz="3200" b="1">
              <a:solidFill>
                <a:schemeClr val="bg1"/>
              </a:solidFill>
              <a:latin typeface="+mj-lt"/>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FCC3E39B-96FC-41EC-A6B3-E2D40859F27D}"/>
              </a:ext>
            </a:extLst>
          </p:cNvPr>
          <p:cNvPicPr>
            <a:picLocks noChangeAspect="1"/>
          </p:cNvPicPr>
          <p:nvPr/>
        </p:nvPicPr>
        <p:blipFill>
          <a:blip r:embed="rId2"/>
          <a:stretch>
            <a:fillRect/>
          </a:stretch>
        </p:blipFill>
        <p:spPr>
          <a:xfrm>
            <a:off x="519113" y="756800"/>
            <a:ext cx="11153775" cy="5995792"/>
          </a:xfrm>
          <a:prstGeom prst="rect">
            <a:avLst/>
          </a:prstGeom>
        </p:spPr>
      </p:pic>
    </p:spTree>
    <p:extLst>
      <p:ext uri="{BB962C8B-B14F-4D97-AF65-F5344CB8AC3E}">
        <p14:creationId xmlns:p14="http://schemas.microsoft.com/office/powerpoint/2010/main" val="249112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F45562-586A-4F88-818E-7C34896952FB}"/>
              </a:ext>
            </a:extLst>
          </p:cNvPr>
          <p:cNvSpPr/>
          <p:nvPr/>
        </p:nvSpPr>
        <p:spPr>
          <a:xfrm>
            <a:off x="3009900" y="0"/>
            <a:ext cx="9182100" cy="6858000"/>
          </a:xfrm>
          <a:prstGeom prst="rect">
            <a:avLst/>
          </a:prstGeom>
          <a:solidFill>
            <a:srgbClr val="F37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0F2F42-D07A-4289-BBB8-32B58776DCC9}"/>
              </a:ext>
            </a:extLst>
          </p:cNvPr>
          <p:cNvSpPr txBox="1"/>
          <p:nvPr/>
        </p:nvSpPr>
        <p:spPr>
          <a:xfrm>
            <a:off x="3749588" y="290428"/>
            <a:ext cx="4692825" cy="538601"/>
          </a:xfrm>
          <a:prstGeom prst="rect">
            <a:avLst/>
          </a:prstGeom>
          <a:noFill/>
        </p:spPr>
        <p:txBody>
          <a:bodyPr wrap="square" lIns="45711" tIns="22856" rIns="45711" bIns="22856" rtlCol="0">
            <a:spAutoFit/>
          </a:bodyPr>
          <a:lstStyle/>
          <a:p>
            <a:pPr algn="ctr"/>
            <a:r>
              <a:rPr lang="en-US" sz="3200" b="1">
                <a:solidFill>
                  <a:schemeClr val="bg1"/>
                </a:solidFill>
                <a:latin typeface="+mj-lt"/>
                <a:ea typeface="Open Sans Extrabold" panose="020B0906030804020204" pitchFamily="34" charset="0"/>
                <a:cs typeface="Open Sans Extrabold" panose="020B0906030804020204" pitchFamily="34" charset="0"/>
              </a:rPr>
              <a:t>HANDLING IMAGES</a:t>
            </a:r>
            <a:endParaRPr lang="id-ID" sz="3200" b="1">
              <a:solidFill>
                <a:schemeClr val="bg1"/>
              </a:solidFill>
              <a:latin typeface="+mj-lt"/>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A6E7F79E-686E-4DB5-A0D2-DF4D724B207F}"/>
              </a:ext>
            </a:extLst>
          </p:cNvPr>
          <p:cNvPicPr>
            <a:picLocks noChangeAspect="1"/>
          </p:cNvPicPr>
          <p:nvPr/>
        </p:nvPicPr>
        <p:blipFill>
          <a:blip r:embed="rId2"/>
          <a:stretch>
            <a:fillRect/>
          </a:stretch>
        </p:blipFill>
        <p:spPr>
          <a:xfrm>
            <a:off x="604838" y="778966"/>
            <a:ext cx="10982325" cy="5963005"/>
          </a:xfrm>
          <a:prstGeom prst="rect">
            <a:avLst/>
          </a:prstGeom>
        </p:spPr>
      </p:pic>
    </p:spTree>
    <p:extLst>
      <p:ext uri="{BB962C8B-B14F-4D97-AF65-F5344CB8AC3E}">
        <p14:creationId xmlns:p14="http://schemas.microsoft.com/office/powerpoint/2010/main" val="19243104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8B5CD885029D4FBC7B9D1BBB12D38E" ma:contentTypeVersion="6" ma:contentTypeDescription="Create a new document." ma:contentTypeScope="" ma:versionID="08701e665f2e8770a707eb4fc54613df">
  <xsd:schema xmlns:xsd="http://www.w3.org/2001/XMLSchema" xmlns:xs="http://www.w3.org/2001/XMLSchema" xmlns:p="http://schemas.microsoft.com/office/2006/metadata/properties" xmlns:ns2="cc60aff8-0cbb-4c67-8b5d-d6ea51278309" xmlns:ns3="5f4cbe97-41cf-48a1-b686-1f3120b4bbb4" targetNamespace="http://schemas.microsoft.com/office/2006/metadata/properties" ma:root="true" ma:fieldsID="7493e31077c90affd78109a4129b96e0" ns2:_="" ns3:_="">
    <xsd:import namespace="cc60aff8-0cbb-4c67-8b5d-d6ea51278309"/>
    <xsd:import namespace="5f4cbe97-41cf-48a1-b686-1f3120b4bbb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60aff8-0cbb-4c67-8b5d-d6ea512783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4cbe97-41cf-48a1-b686-1f3120b4bbb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0FDB42-A33D-446B-B9CB-790D7425B982}">
  <ds:schemaRefs>
    <ds:schemaRef ds:uri="5f4cbe97-41cf-48a1-b686-1f3120b4bbb4"/>
    <ds:schemaRef ds:uri="cc60aff8-0cbb-4c67-8b5d-d6ea512783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4524FB-AA99-4450-A6B4-57D2C7DBEA4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5F71C78-B211-4841-96F4-8A8C98B7BC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Feature Description</vt:lpstr>
      <vt:lpstr>Technical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Gomez</dc:creator>
  <cp:revision>5</cp:revision>
  <dcterms:created xsi:type="dcterms:W3CDTF">2019-10-24T03:44:18Z</dcterms:created>
  <dcterms:modified xsi:type="dcterms:W3CDTF">2019-11-28T04:29:17Z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0x0101001B8B5CD885029D4FBC7B9D1BBB12D38E</vt:lpwstr>
  </property>
</Properties>
</file>